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70" r:id="rId15"/>
    <p:sldId id="262" r:id="rId1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774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443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7247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47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323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397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988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376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205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294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5562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2184-73D3-4B5D-8CB4-AA59C24F2860}" type="datetimeFigureOut">
              <a:rPr lang="et-EE" smtClean="0"/>
              <a:t>13.03.2011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F1E2-CD6D-4F2C-84EB-07EF914803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849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k.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Avatud noorsootöö noortekeskustes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t-EE" dirty="0" smtClean="0"/>
          </a:p>
          <a:p>
            <a:pPr algn="r"/>
            <a:r>
              <a:rPr lang="et-EE" dirty="0" smtClean="0"/>
              <a:t>Riina Vaap</a:t>
            </a:r>
          </a:p>
          <a:p>
            <a:pPr algn="r"/>
            <a:r>
              <a:rPr lang="et-EE" dirty="0" smtClean="0"/>
              <a:t>16.Märts 2011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44145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Noorsootöö stagnatsioon?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Stagnatsioon – seisak</a:t>
            </a:r>
          </a:p>
          <a:p>
            <a:endParaRPr lang="et-EE" dirty="0"/>
          </a:p>
          <a:p>
            <a:r>
              <a:rPr lang="et-EE" dirty="0" smtClean="0"/>
              <a:t>Mõttepaus?</a:t>
            </a:r>
          </a:p>
          <a:p>
            <a:r>
              <a:rPr lang="et-EE" dirty="0" smtClean="0"/>
              <a:t>Hindamine?</a:t>
            </a:r>
          </a:p>
          <a:p>
            <a:r>
              <a:rPr lang="et-EE" dirty="0" smtClean="0"/>
              <a:t>Planeerimise võimalus?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4964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Edasi, tagasi või üldse ära?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dirty="0"/>
              <a:t>Noorsootöö noorte kogunemispaikades</a:t>
            </a:r>
          </a:p>
          <a:p>
            <a:pPr>
              <a:defRPr/>
            </a:pPr>
            <a:r>
              <a:rPr lang="et-EE" dirty="0"/>
              <a:t>Virtuaalne noorsootöö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t-EE" dirty="0"/>
              <a:t>Mitmekülgne noorsootöö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t-EE" dirty="0"/>
              <a:t>Noortekeskus kui </a:t>
            </a:r>
            <a:r>
              <a:rPr lang="et-EE" dirty="0" smtClean="0"/>
              <a:t>ressursikeskus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4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t-EE" dirty="0"/>
              <a:t>Vähem raha  - rohkem loovust</a:t>
            </a:r>
          </a:p>
          <a:p>
            <a:pPr>
              <a:defRPr/>
            </a:pPr>
            <a:r>
              <a:rPr lang="et-EE" dirty="0"/>
              <a:t>Vähem raha – ajutine olukord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t-EE" dirty="0"/>
              <a:t>Vähem noori – vähem noorsootööd?</a:t>
            </a:r>
          </a:p>
          <a:p>
            <a:pPr>
              <a:defRPr/>
            </a:pPr>
            <a:r>
              <a:rPr lang="et-EE" dirty="0"/>
              <a:t>Vähem noori – individuaalne noorsootöö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n-US" dirty="0" err="1"/>
              <a:t>Noorsootöö</a:t>
            </a:r>
            <a:r>
              <a:rPr lang="en-US" dirty="0"/>
              <a:t> </a:t>
            </a:r>
            <a:r>
              <a:rPr lang="en-US" dirty="0" err="1"/>
              <a:t>sisuks</a:t>
            </a:r>
            <a:r>
              <a:rPr lang="en-US" dirty="0"/>
              <a:t> on </a:t>
            </a:r>
            <a:r>
              <a:rPr lang="en-US" dirty="0" err="1"/>
              <a:t>noorte</a:t>
            </a:r>
            <a:r>
              <a:rPr lang="en-US" dirty="0"/>
              <a:t> </a:t>
            </a:r>
            <a:r>
              <a:rPr lang="en-US" dirty="0" err="1"/>
              <a:t>sotsiaal</a:t>
            </a:r>
            <a:r>
              <a:rPr lang="en-US" dirty="0"/>
              <a:t>-, </a:t>
            </a:r>
            <a:r>
              <a:rPr lang="en-US" dirty="0" err="1"/>
              <a:t>kultuuri</a:t>
            </a:r>
            <a:r>
              <a:rPr lang="en-US" dirty="0"/>
              <a:t>-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tervisekasvatus</a:t>
            </a:r>
            <a:r>
              <a:rPr lang="en-US" dirty="0"/>
              <a:t>,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soodustab</a:t>
            </a:r>
            <a:r>
              <a:rPr lang="en-US" dirty="0"/>
              <a:t> </a:t>
            </a:r>
            <a:r>
              <a:rPr lang="en-US" dirty="0" err="1"/>
              <a:t>noorte</a:t>
            </a:r>
            <a:r>
              <a:rPr lang="en-US" dirty="0"/>
              <a:t> </a:t>
            </a:r>
            <a:r>
              <a:rPr lang="en-US" dirty="0" err="1"/>
              <a:t>vaimset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füüsilist</a:t>
            </a:r>
            <a:r>
              <a:rPr lang="en-US" dirty="0"/>
              <a:t> </a:t>
            </a:r>
            <a:r>
              <a:rPr lang="en-US" dirty="0" err="1"/>
              <a:t>arengut</a:t>
            </a:r>
            <a:r>
              <a:rPr lang="en-US" dirty="0"/>
              <a:t>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36333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Avatud noorsootöö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t-EE" dirty="0" smtClean="0"/>
              <a:t>Noortele arendavaks tegevuseks tingimuste loomise VIIS, mille korral tegevus: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On avatud igale noorele seadmata eeltingimusi tema tõekspidamistele, võimetele, oskustele, teadmistele ja rahalistele võimalustele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Kaasab aktiivselt noori tegevuse algatamisse ning arendamisse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Võimaldab noorele suhtlemist ja arendavat tegevust talle sobival kodu- ja koolivälisel ajal, seades esikohale noore omaalgatuse arendamise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Loob tingimused mitteformaalseks õppimiseks, eelkõige kogemuste omandamiseks läbi tegevuse ja suhtlemise</a:t>
            </a:r>
          </a:p>
        </p:txBody>
      </p:sp>
    </p:spTree>
    <p:extLst>
      <p:ext uri="{BB962C8B-B14F-4D97-AF65-F5344CB8AC3E}">
        <p14:creationId xmlns:p14="http://schemas.microsoft.com/office/powerpoint/2010/main" val="2959083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regionaalfond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ERF</a:t>
            </a:r>
          </a:p>
          <a:p>
            <a:pPr lvl="1"/>
            <a:r>
              <a:rPr lang="et-EE" dirty="0"/>
              <a:t>2003-2006, 12 </a:t>
            </a:r>
            <a:r>
              <a:rPr lang="et-EE" dirty="0" smtClean="0"/>
              <a:t>projekti, </a:t>
            </a:r>
            <a:r>
              <a:rPr lang="et-EE" dirty="0"/>
              <a:t>ca 1397000 </a:t>
            </a:r>
            <a:r>
              <a:rPr lang="et-EE" dirty="0" smtClean="0"/>
              <a:t>eurot</a:t>
            </a:r>
            <a:endParaRPr lang="et-EE" dirty="0"/>
          </a:p>
          <a:p>
            <a:pPr lvl="1"/>
            <a:r>
              <a:rPr lang="et-EE" dirty="0"/>
              <a:t>2007-2013, 47 </a:t>
            </a:r>
            <a:r>
              <a:rPr lang="et-EE" dirty="0" smtClean="0"/>
              <a:t>projekti …</a:t>
            </a:r>
            <a:endParaRPr lang="et-EE" dirty="0"/>
          </a:p>
          <a:p>
            <a:r>
              <a:rPr lang="et-EE" dirty="0" smtClean="0"/>
              <a:t>Kokku ligi 19000000 eurot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47235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Tänan kuulamast!</a:t>
            </a:r>
          </a:p>
          <a:p>
            <a:endParaRPr lang="et-EE" dirty="0"/>
          </a:p>
          <a:p>
            <a:r>
              <a:rPr lang="et-EE" smtClean="0">
                <a:hlinkClick r:id="rId2"/>
              </a:rPr>
              <a:t>www.ank.ee</a:t>
            </a:r>
            <a:endParaRPr lang="et-EE" smtClean="0"/>
          </a:p>
          <a:p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37170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Eesti ANK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Asutati 9.novembril 2001</a:t>
            </a:r>
          </a:p>
          <a:p>
            <a:r>
              <a:rPr lang="et-EE" dirty="0" smtClean="0"/>
              <a:t>6 asutajaliiget</a:t>
            </a:r>
          </a:p>
          <a:p>
            <a:r>
              <a:rPr lang="et-EE" dirty="0" smtClean="0"/>
              <a:t>2011.a alguseks 45 liiget 70 noortekeskusega</a:t>
            </a:r>
          </a:p>
          <a:p>
            <a:r>
              <a:rPr lang="et-EE" b="1" dirty="0"/>
              <a:t>eesmärk on luua Eesti avatud noortekeskuste võrgustik ja toetada liikmete tegevust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2612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Lõimitud noortepoliitika aluspõhimõtted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t-EE" dirty="0"/>
              <a:t>Lähtumine noorest, tema tegelikust olukorrast ja vajadustest</a:t>
            </a:r>
          </a:p>
          <a:p>
            <a:pPr lvl="1">
              <a:buNone/>
              <a:defRPr/>
            </a:pPr>
            <a:endParaRPr lang="et-EE" dirty="0"/>
          </a:p>
          <a:p>
            <a:pPr lvl="1">
              <a:defRPr/>
            </a:pPr>
            <a:r>
              <a:rPr lang="et-EE" dirty="0"/>
              <a:t>Noorte osalus</a:t>
            </a:r>
          </a:p>
          <a:p>
            <a:pPr lvl="1">
              <a:buNone/>
              <a:defRPr/>
            </a:pPr>
            <a:endParaRPr lang="et-EE" dirty="0"/>
          </a:p>
          <a:p>
            <a:pPr lvl="1">
              <a:defRPr/>
            </a:pPr>
            <a:r>
              <a:rPr lang="et-EE" dirty="0"/>
              <a:t>Valdkondadevaheline </a:t>
            </a:r>
            <a:r>
              <a:rPr lang="et-EE" dirty="0" smtClean="0"/>
              <a:t>koostöö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9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Noortepoliitika eesmärgid 2006-2013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Üldeesmärk on </a:t>
            </a:r>
            <a:r>
              <a:rPr lang="et-EE" b="1" dirty="0" smtClean="0"/>
              <a:t>noorte osalus</a:t>
            </a:r>
            <a:r>
              <a:rPr lang="et-EE" dirty="0" smtClean="0"/>
              <a:t> </a:t>
            </a:r>
            <a:r>
              <a:rPr lang="et-EE" b="1" dirty="0" smtClean="0"/>
              <a:t>otsustusprotsessides</a:t>
            </a:r>
            <a:r>
              <a:rPr lang="et-EE" dirty="0" smtClean="0"/>
              <a:t> ja noorte vajadustega arvestamine kõigi noortepoliitika osapoolte koostöös</a:t>
            </a:r>
            <a:endParaRPr lang="en-US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120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Noortevolikogu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valla- või linnavolikogu juures tegutsev noortest koosnev nõuandva õigusega osaluskogu</a:t>
            </a:r>
          </a:p>
          <a:p>
            <a:r>
              <a:rPr lang="et-EE" dirty="0" smtClean="0"/>
              <a:t>valla- või linnavolikogu konsulteerib selle olemasolul noortevolikoguga noorsootöö kavandamisel, teostamisel ja hindamisel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7222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/>
              <a:t>§ 9. Noortevolikogu (Noorsootöö seadus)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t-EE" sz="3800" dirty="0" smtClean="0"/>
              <a:t>(1) Valla- või linnavolikogu juurde võib moodustada noortevolikogu. Noortevolikogu eesmärgiks on arutada valla või linna pädevusse kuuluvaid noori puudutavaid küsimusi ning teha nende kohta ettepanekuid valla- või linnavolikogule ja valla- või linnavalitsusele, lähtudes noorte vajadustest ja huvidest.</a:t>
            </a:r>
          </a:p>
          <a:p>
            <a:r>
              <a:rPr lang="et-EE" sz="3800" dirty="0" smtClean="0"/>
              <a:t>(2) Noortevolikogu valitakse valla või linna noorte poolt demokraatlikul teel valla- või linnavolikogu kehtestatud korras.</a:t>
            </a:r>
          </a:p>
          <a:p>
            <a:r>
              <a:rPr lang="et-EE" sz="3800" dirty="0" smtClean="0"/>
              <a:t>(3) Noortevolikogu tegutsemise alused kehtestab valla- või linnavolikogu.</a:t>
            </a:r>
          </a:p>
          <a:p>
            <a:r>
              <a:rPr lang="et-EE" sz="3800" dirty="0" smtClean="0"/>
              <a:t>(4) Vald või linn toetavad oma haldusterritooriumi noortevolikogu jätkusuutlikku tegutsemist valla- või linnavolikogu kehtestatud korras.</a:t>
            </a:r>
          </a:p>
          <a:p>
            <a:r>
              <a:rPr lang="et-EE" sz="3800" dirty="0" smtClean="0"/>
              <a:t>(5) Valla- või linnavolikogu edastab noortevolikogule selle taotlusel oma istungite päevakordade projektid ning noori puudutavate õigusaktide eelnõud enne valla- või linnavolikogu istungite toimumist.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3217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Noorte võimalused vaba aja veetmiseks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t-EE" dirty="0"/>
              <a:t>Huvikoolid</a:t>
            </a:r>
          </a:p>
          <a:p>
            <a:pPr>
              <a:lnSpc>
                <a:spcPct val="90000"/>
              </a:lnSpc>
              <a:defRPr/>
            </a:pPr>
            <a:r>
              <a:rPr lang="et-EE" dirty="0"/>
              <a:t>Huviringid</a:t>
            </a:r>
          </a:p>
          <a:p>
            <a:pPr>
              <a:lnSpc>
                <a:spcPct val="90000"/>
              </a:lnSpc>
              <a:defRPr/>
            </a:pPr>
            <a:r>
              <a:rPr lang="et-EE" dirty="0"/>
              <a:t>Spordiklubid</a:t>
            </a:r>
          </a:p>
          <a:p>
            <a:pPr>
              <a:lnSpc>
                <a:spcPct val="90000"/>
              </a:lnSpc>
              <a:defRPr/>
            </a:pPr>
            <a:endParaRPr lang="et-EE" dirty="0"/>
          </a:p>
          <a:p>
            <a:pPr>
              <a:lnSpc>
                <a:spcPct val="90000"/>
              </a:lnSpc>
              <a:defRPr/>
            </a:pPr>
            <a:r>
              <a:rPr lang="et-EE" dirty="0"/>
              <a:t>Meelelahutusasutused</a:t>
            </a:r>
          </a:p>
          <a:p>
            <a:pPr>
              <a:lnSpc>
                <a:spcPct val="90000"/>
              </a:lnSpc>
              <a:defRPr/>
            </a:pPr>
            <a:r>
              <a:rPr lang="et-EE" dirty="0"/>
              <a:t>Avalikud kohad</a:t>
            </a:r>
          </a:p>
          <a:p>
            <a:pPr>
              <a:lnSpc>
                <a:spcPct val="90000"/>
              </a:lnSpc>
              <a:defRPr/>
            </a:pPr>
            <a:endParaRPr lang="et-EE" dirty="0"/>
          </a:p>
          <a:p>
            <a:pPr>
              <a:lnSpc>
                <a:spcPct val="90000"/>
              </a:lnSpc>
              <a:defRPr/>
            </a:pPr>
            <a:r>
              <a:rPr lang="et-EE" dirty="0"/>
              <a:t>Noortekeskus</a:t>
            </a:r>
            <a:endParaRPr lang="en-US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082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Noortekeskus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dirty="0"/>
              <a:t>Kohaliku omavalitsuse peamine koostööpartner</a:t>
            </a:r>
          </a:p>
          <a:p>
            <a:pPr>
              <a:defRPr/>
            </a:pPr>
            <a:r>
              <a:rPr lang="et-EE" dirty="0"/>
              <a:t>Noorte sotsialiseerumisprotsessi toetaja</a:t>
            </a:r>
          </a:p>
          <a:p>
            <a:pPr>
              <a:defRPr/>
            </a:pPr>
            <a:r>
              <a:rPr lang="et-EE" dirty="0"/>
              <a:t>Noorte innustaja omaalgatusele</a:t>
            </a:r>
            <a:endParaRPr lang="en-US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7504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Avatud noortekeskus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On </a:t>
            </a:r>
            <a:r>
              <a:rPr lang="en-US" dirty="0" err="1"/>
              <a:t>avatud</a:t>
            </a:r>
            <a:r>
              <a:rPr lang="en-US" dirty="0"/>
              <a:t> </a:t>
            </a:r>
            <a:r>
              <a:rPr lang="en-US" dirty="0" err="1"/>
              <a:t>igale</a:t>
            </a:r>
            <a:r>
              <a:rPr lang="en-US" dirty="0"/>
              <a:t> </a:t>
            </a:r>
            <a:r>
              <a:rPr lang="en-US" dirty="0" err="1"/>
              <a:t>noorele</a:t>
            </a:r>
            <a:r>
              <a:rPr lang="en-US" dirty="0"/>
              <a:t> </a:t>
            </a:r>
            <a:r>
              <a:rPr lang="en-US" dirty="0" err="1"/>
              <a:t>seadmata</a:t>
            </a:r>
            <a:r>
              <a:rPr lang="en-US" dirty="0"/>
              <a:t> </a:t>
            </a:r>
            <a:r>
              <a:rPr lang="en-US" dirty="0" err="1"/>
              <a:t>eeltingimusi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tõekspidamistele</a:t>
            </a:r>
            <a:r>
              <a:rPr lang="en-US" dirty="0"/>
              <a:t>, </a:t>
            </a:r>
            <a:r>
              <a:rPr lang="en-US" dirty="0" err="1"/>
              <a:t>võimetele</a:t>
            </a:r>
            <a:r>
              <a:rPr lang="en-US" dirty="0"/>
              <a:t>, </a:t>
            </a:r>
            <a:r>
              <a:rPr lang="en-US" dirty="0" err="1"/>
              <a:t>oskustele</a:t>
            </a:r>
            <a:r>
              <a:rPr lang="en-US" dirty="0"/>
              <a:t>, </a:t>
            </a:r>
            <a:r>
              <a:rPr lang="en-US" dirty="0" err="1"/>
              <a:t>teadmistele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rahalistele</a:t>
            </a:r>
            <a:r>
              <a:rPr lang="en-US" dirty="0"/>
              <a:t> </a:t>
            </a:r>
            <a:r>
              <a:rPr lang="en-US" dirty="0" err="1"/>
              <a:t>võimalustele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Kaasab</a:t>
            </a:r>
            <a:r>
              <a:rPr lang="en-US" dirty="0"/>
              <a:t> </a:t>
            </a:r>
            <a:r>
              <a:rPr lang="en-US" dirty="0" err="1"/>
              <a:t>aktiivselt</a:t>
            </a:r>
            <a:r>
              <a:rPr lang="en-US" dirty="0"/>
              <a:t> </a:t>
            </a:r>
            <a:r>
              <a:rPr lang="en-US" dirty="0" err="1"/>
              <a:t>noori</a:t>
            </a:r>
            <a:r>
              <a:rPr lang="en-US" dirty="0"/>
              <a:t> </a:t>
            </a:r>
            <a:r>
              <a:rPr lang="en-US" dirty="0" err="1"/>
              <a:t>tegevuse</a:t>
            </a:r>
            <a:r>
              <a:rPr lang="en-US" dirty="0"/>
              <a:t> </a:t>
            </a:r>
            <a:r>
              <a:rPr lang="en-US" dirty="0" err="1"/>
              <a:t>algatamisse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arendamisse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Võimaldab</a:t>
            </a:r>
            <a:r>
              <a:rPr lang="en-US" dirty="0"/>
              <a:t> </a:t>
            </a:r>
            <a:r>
              <a:rPr lang="en-US" dirty="0" err="1"/>
              <a:t>noorele</a:t>
            </a:r>
            <a:r>
              <a:rPr lang="en-US" dirty="0"/>
              <a:t> </a:t>
            </a:r>
            <a:r>
              <a:rPr lang="en-US" dirty="0" err="1"/>
              <a:t>suhtlemist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arendavat</a:t>
            </a:r>
            <a:r>
              <a:rPr lang="en-US" dirty="0"/>
              <a:t> </a:t>
            </a:r>
            <a:r>
              <a:rPr lang="en-US" dirty="0" err="1"/>
              <a:t>tegevust</a:t>
            </a:r>
            <a:r>
              <a:rPr lang="en-US" dirty="0"/>
              <a:t> </a:t>
            </a:r>
            <a:r>
              <a:rPr lang="en-US" dirty="0" err="1"/>
              <a:t>talle</a:t>
            </a:r>
            <a:r>
              <a:rPr lang="en-US" dirty="0"/>
              <a:t> </a:t>
            </a:r>
            <a:r>
              <a:rPr lang="en-US" dirty="0" err="1"/>
              <a:t>sobival</a:t>
            </a:r>
            <a:r>
              <a:rPr lang="en-US" dirty="0"/>
              <a:t> </a:t>
            </a:r>
            <a:r>
              <a:rPr lang="en-US" dirty="0" err="1"/>
              <a:t>kodu</a:t>
            </a:r>
            <a:r>
              <a:rPr lang="en-US" dirty="0"/>
              <a:t>-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koolivälisel</a:t>
            </a:r>
            <a:r>
              <a:rPr lang="en-US" dirty="0"/>
              <a:t> </a:t>
            </a:r>
            <a:r>
              <a:rPr lang="en-US" dirty="0" err="1"/>
              <a:t>ajal</a:t>
            </a:r>
            <a:r>
              <a:rPr lang="en-US" dirty="0"/>
              <a:t>, </a:t>
            </a:r>
            <a:r>
              <a:rPr lang="en-US" dirty="0" err="1"/>
              <a:t>seades</a:t>
            </a:r>
            <a:r>
              <a:rPr lang="en-US" dirty="0"/>
              <a:t> </a:t>
            </a:r>
            <a:r>
              <a:rPr lang="en-US" dirty="0" err="1"/>
              <a:t>esikohale</a:t>
            </a:r>
            <a:r>
              <a:rPr lang="en-US" dirty="0"/>
              <a:t> </a:t>
            </a:r>
            <a:r>
              <a:rPr lang="en-US" dirty="0" err="1"/>
              <a:t>noore</a:t>
            </a:r>
            <a:r>
              <a:rPr lang="en-US" dirty="0"/>
              <a:t> </a:t>
            </a:r>
            <a:r>
              <a:rPr lang="en-US" dirty="0" err="1"/>
              <a:t>omaalgatuse</a:t>
            </a:r>
            <a:r>
              <a:rPr lang="en-US" dirty="0"/>
              <a:t> </a:t>
            </a:r>
            <a:r>
              <a:rPr lang="en-US" dirty="0" err="1"/>
              <a:t>arendamise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Loob</a:t>
            </a:r>
            <a:r>
              <a:rPr lang="en-US" dirty="0"/>
              <a:t> </a:t>
            </a:r>
            <a:r>
              <a:rPr lang="en-US" dirty="0" err="1"/>
              <a:t>tingimused</a:t>
            </a:r>
            <a:r>
              <a:rPr lang="en-US" dirty="0"/>
              <a:t> </a:t>
            </a:r>
            <a:r>
              <a:rPr lang="en-US" dirty="0" err="1"/>
              <a:t>mitteformaalseks</a:t>
            </a:r>
            <a:r>
              <a:rPr lang="en-US" dirty="0"/>
              <a:t> </a:t>
            </a:r>
            <a:r>
              <a:rPr lang="en-US" dirty="0" err="1"/>
              <a:t>õppimiseks</a:t>
            </a:r>
            <a:r>
              <a:rPr lang="en-US" dirty="0"/>
              <a:t>, </a:t>
            </a:r>
            <a:r>
              <a:rPr lang="en-US" dirty="0" err="1"/>
              <a:t>eelkõige</a:t>
            </a:r>
            <a:r>
              <a:rPr lang="en-US" dirty="0"/>
              <a:t> </a:t>
            </a:r>
            <a:r>
              <a:rPr lang="en-US" dirty="0" err="1"/>
              <a:t>kogemuste</a:t>
            </a:r>
            <a:r>
              <a:rPr lang="en-US" dirty="0"/>
              <a:t> </a:t>
            </a:r>
            <a:r>
              <a:rPr lang="en-US" dirty="0" err="1"/>
              <a:t>omandamiseks</a:t>
            </a:r>
            <a:r>
              <a:rPr lang="en-US" dirty="0"/>
              <a:t> </a:t>
            </a:r>
            <a:r>
              <a:rPr lang="en-US" dirty="0" err="1"/>
              <a:t>läbi</a:t>
            </a:r>
            <a:r>
              <a:rPr lang="en-US" dirty="0"/>
              <a:t> </a:t>
            </a:r>
            <a:r>
              <a:rPr lang="en-US" dirty="0" err="1"/>
              <a:t>tegevuse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 smtClean="0"/>
              <a:t>suhtlemise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07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443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Avatud noorsootöö noortekeskustes</vt:lpstr>
      <vt:lpstr>Eesti ANK</vt:lpstr>
      <vt:lpstr>Lõimitud noortepoliitika aluspõhimõtted</vt:lpstr>
      <vt:lpstr>Noortepoliitika eesmärgid 2006-2013</vt:lpstr>
      <vt:lpstr>Noortevolikogu</vt:lpstr>
      <vt:lpstr>§ 9. Noortevolikogu (Noorsootöö seadus)</vt:lpstr>
      <vt:lpstr>Noorte võimalused vaba aja veetmiseks</vt:lpstr>
      <vt:lpstr>Noortekeskus</vt:lpstr>
      <vt:lpstr>Avatud noortekeskus</vt:lpstr>
      <vt:lpstr>Noorsootöö stagnatsioon?</vt:lpstr>
      <vt:lpstr>Edasi, tagasi või üldse ära?</vt:lpstr>
      <vt:lpstr>PowerPoint Presentation</vt:lpstr>
      <vt:lpstr>Avatud noorsootöö</vt:lpstr>
      <vt:lpstr>Euroopa regionaalfond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Avatud noorsootöö noortekeskustes</dc:title>
  <dc:creator>Riina</dc:creator>
  <cp:lastModifiedBy>Riina</cp:lastModifiedBy>
  <cp:revision>4</cp:revision>
  <dcterms:created xsi:type="dcterms:W3CDTF">2011-03-13T16:12:47Z</dcterms:created>
  <dcterms:modified xsi:type="dcterms:W3CDTF">2011-03-13T16:48:42Z</dcterms:modified>
</cp:coreProperties>
</file>