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4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356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2728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7643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33760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6904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71243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11911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3401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408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819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51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88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894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606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57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1351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3D94B-53A0-4E8D-8055-9F2BD135CD33}" type="datetimeFigureOut">
              <a:rPr lang="et-EE" smtClean="0"/>
              <a:t>19.01.2016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969D30-B763-4042-AB86-1E1CDCF296A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812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25369"/>
            <a:ext cx="10515600" cy="1325563"/>
          </a:xfrm>
        </p:spPr>
        <p:txBody>
          <a:bodyPr/>
          <a:lstStyle/>
          <a:p>
            <a:r>
              <a:rPr lang="et-EE" b="1" dirty="0" smtClean="0"/>
              <a:t>Tähtsündmused 2016 I poolaasta</a:t>
            </a: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Volikogu Saue linn    20.01</a:t>
            </a:r>
          </a:p>
          <a:p>
            <a:r>
              <a:rPr lang="et-EE" dirty="0" smtClean="0"/>
              <a:t>Volikogu Saue vald     17.02</a:t>
            </a:r>
          </a:p>
          <a:p>
            <a:r>
              <a:rPr lang="et-EE" b="1" dirty="0" smtClean="0"/>
              <a:t>HOL- TALIPÄEV Raasiku 26.02 Arukülas</a:t>
            </a:r>
          </a:p>
          <a:p>
            <a:r>
              <a:rPr lang="et-EE" dirty="0" smtClean="0"/>
              <a:t>Valdade ja linnade päevad 16-17.03</a:t>
            </a:r>
          </a:p>
          <a:p>
            <a:r>
              <a:rPr lang="et-EE" dirty="0" smtClean="0"/>
              <a:t>Volikogu Tallinnas   20.04</a:t>
            </a:r>
          </a:p>
          <a:p>
            <a:r>
              <a:rPr lang="et-EE" dirty="0" smtClean="0"/>
              <a:t>Volikogu Vasalemma 18.05</a:t>
            </a:r>
          </a:p>
          <a:p>
            <a:r>
              <a:rPr lang="et-EE" b="1" dirty="0" smtClean="0"/>
              <a:t>HOL Kevadkoolitus 26.-27.05 Hiiumaal</a:t>
            </a:r>
          </a:p>
          <a:p>
            <a:r>
              <a:rPr lang="et-EE" dirty="0" smtClean="0"/>
              <a:t>Volikogu Aegviidu 	15.06</a:t>
            </a:r>
          </a:p>
          <a:p>
            <a:r>
              <a:rPr lang="et-EE" dirty="0" smtClean="0"/>
              <a:t>HOL –Spordipäevad Anijas 11-12.08</a:t>
            </a:r>
          </a:p>
          <a:p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57009"/>
            <a:ext cx="2484120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0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hk">
  <a:themeElements>
    <a:clrScheme name="Tahk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Tahk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h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36</Words>
  <Application>Microsoft Office PowerPoint</Application>
  <PresentationFormat>Laiekraan</PresentationFormat>
  <Paragraphs>10</Paragraphs>
  <Slides>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Tahk</vt:lpstr>
      <vt:lpstr>Tähtsündmused 2016 I poolaasta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Tähtsündmused 2016 I poolaasta</dc:title>
  <dc:creator>Vello Tamm</dc:creator>
  <cp:lastModifiedBy>Vello Tamm</cp:lastModifiedBy>
  <cp:revision>1</cp:revision>
  <dcterms:created xsi:type="dcterms:W3CDTF">2016-01-19T07:51:50Z</dcterms:created>
  <dcterms:modified xsi:type="dcterms:W3CDTF">2016-01-19T07:52:59Z</dcterms:modified>
</cp:coreProperties>
</file>