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68" r:id="rId3"/>
    <p:sldMasterId id="2147483676" r:id="rId4"/>
    <p:sldMasterId id="2147483684" r:id="rId5"/>
    <p:sldMasterId id="2147483692" r:id="rId6"/>
    <p:sldMasterId id="2147483700" r:id="rId7"/>
    <p:sldMasterId id="2147483708" r:id="rId8"/>
  </p:sldMasterIdLst>
  <p:notesMasterIdLst>
    <p:notesMasterId r:id="rId36"/>
  </p:notesMasterIdLst>
  <p:handoutMasterIdLst>
    <p:handoutMasterId r:id="rId37"/>
  </p:handoutMasterIdLst>
  <p:sldIdLst>
    <p:sldId id="286" r:id="rId9"/>
    <p:sldId id="272" r:id="rId10"/>
    <p:sldId id="257" r:id="rId11"/>
    <p:sldId id="275" r:id="rId12"/>
    <p:sldId id="276" r:id="rId13"/>
    <p:sldId id="274" r:id="rId14"/>
    <p:sldId id="259" r:id="rId15"/>
    <p:sldId id="258" r:id="rId16"/>
    <p:sldId id="288" r:id="rId17"/>
    <p:sldId id="261" r:id="rId18"/>
    <p:sldId id="285" r:id="rId19"/>
    <p:sldId id="262" r:id="rId20"/>
    <p:sldId id="263" r:id="rId21"/>
    <p:sldId id="289" r:id="rId22"/>
    <p:sldId id="265" r:id="rId23"/>
    <p:sldId id="277" r:id="rId24"/>
    <p:sldId id="266" r:id="rId25"/>
    <p:sldId id="267" r:id="rId26"/>
    <p:sldId id="290" r:id="rId27"/>
    <p:sldId id="269" r:id="rId28"/>
    <p:sldId id="270" r:id="rId29"/>
    <p:sldId id="291" r:id="rId30"/>
    <p:sldId id="279" r:id="rId31"/>
    <p:sldId id="278" r:id="rId32"/>
    <p:sldId id="280" r:id="rId33"/>
    <p:sldId id="292" r:id="rId34"/>
    <p:sldId id="287" r:id="rId35"/>
  </p:sldIdLst>
  <p:sldSz cx="9144000" cy="6858000" type="screen4x3"/>
  <p:notesSz cx="6858000" cy="9144000"/>
  <p:defaultTextStyle>
    <a:defPPr>
      <a:defRPr lang="et-EE"/>
    </a:defPPr>
    <a:lvl1pPr marL="0" algn="l" defTabSz="911931" rtl="0" eaLnBrk="1" latinLnBrk="0" hangingPunct="1">
      <a:defRPr sz="1800" kern="1200">
        <a:solidFill>
          <a:schemeClr val="tx1"/>
        </a:solidFill>
        <a:latin typeface="+mn-lt"/>
        <a:ea typeface="+mn-ea"/>
        <a:cs typeface="+mn-cs"/>
      </a:defRPr>
    </a:lvl1pPr>
    <a:lvl2pPr marL="455964" algn="l" defTabSz="911931" rtl="0" eaLnBrk="1" latinLnBrk="0" hangingPunct="1">
      <a:defRPr sz="1800" kern="1200">
        <a:solidFill>
          <a:schemeClr val="tx1"/>
        </a:solidFill>
        <a:latin typeface="+mn-lt"/>
        <a:ea typeface="+mn-ea"/>
        <a:cs typeface="+mn-cs"/>
      </a:defRPr>
    </a:lvl2pPr>
    <a:lvl3pPr marL="911931" algn="l" defTabSz="911931" rtl="0" eaLnBrk="1" latinLnBrk="0" hangingPunct="1">
      <a:defRPr sz="1800" kern="1200">
        <a:solidFill>
          <a:schemeClr val="tx1"/>
        </a:solidFill>
        <a:latin typeface="+mn-lt"/>
        <a:ea typeface="+mn-ea"/>
        <a:cs typeface="+mn-cs"/>
      </a:defRPr>
    </a:lvl3pPr>
    <a:lvl4pPr marL="1367895" algn="l" defTabSz="911931" rtl="0" eaLnBrk="1" latinLnBrk="0" hangingPunct="1">
      <a:defRPr sz="1800" kern="1200">
        <a:solidFill>
          <a:schemeClr val="tx1"/>
        </a:solidFill>
        <a:latin typeface="+mn-lt"/>
        <a:ea typeface="+mn-ea"/>
        <a:cs typeface="+mn-cs"/>
      </a:defRPr>
    </a:lvl4pPr>
    <a:lvl5pPr marL="1823860" algn="l" defTabSz="911931" rtl="0" eaLnBrk="1" latinLnBrk="0" hangingPunct="1">
      <a:defRPr sz="1800" kern="1200">
        <a:solidFill>
          <a:schemeClr val="tx1"/>
        </a:solidFill>
        <a:latin typeface="+mn-lt"/>
        <a:ea typeface="+mn-ea"/>
        <a:cs typeface="+mn-cs"/>
      </a:defRPr>
    </a:lvl5pPr>
    <a:lvl6pPr marL="2279825" algn="l" defTabSz="911931" rtl="0" eaLnBrk="1" latinLnBrk="0" hangingPunct="1">
      <a:defRPr sz="1800" kern="1200">
        <a:solidFill>
          <a:schemeClr val="tx1"/>
        </a:solidFill>
        <a:latin typeface="+mn-lt"/>
        <a:ea typeface="+mn-ea"/>
        <a:cs typeface="+mn-cs"/>
      </a:defRPr>
    </a:lvl6pPr>
    <a:lvl7pPr marL="2735788" algn="l" defTabSz="911931" rtl="0" eaLnBrk="1" latinLnBrk="0" hangingPunct="1">
      <a:defRPr sz="1800" kern="1200">
        <a:solidFill>
          <a:schemeClr val="tx1"/>
        </a:solidFill>
        <a:latin typeface="+mn-lt"/>
        <a:ea typeface="+mn-ea"/>
        <a:cs typeface="+mn-cs"/>
      </a:defRPr>
    </a:lvl7pPr>
    <a:lvl8pPr marL="3191755" algn="l" defTabSz="911931" rtl="0" eaLnBrk="1" latinLnBrk="0" hangingPunct="1">
      <a:defRPr sz="1800" kern="1200">
        <a:solidFill>
          <a:schemeClr val="tx1"/>
        </a:solidFill>
        <a:latin typeface="+mn-lt"/>
        <a:ea typeface="+mn-ea"/>
        <a:cs typeface="+mn-cs"/>
      </a:defRPr>
    </a:lvl8pPr>
    <a:lvl9pPr marL="3647719" algn="l" defTabSz="91193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eskmine laad 2 – rõh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05" autoAdjust="0"/>
  </p:normalViewPr>
  <p:slideViewPr>
    <p:cSldViewPr>
      <p:cViewPr varScale="1">
        <p:scale>
          <a:sx n="65" d="100"/>
          <a:sy n="65" d="100"/>
        </p:scale>
        <p:origin x="1310" y="58"/>
      </p:cViewPr>
      <p:guideLst>
        <p:guide orient="horz" pos="2161"/>
        <p:guide pos="2881"/>
      </p:guideLst>
    </p:cSldViewPr>
  </p:slideViewPr>
  <p:notesTextViewPr>
    <p:cViewPr>
      <p:scale>
        <a:sx n="1" d="1"/>
        <a:sy n="1" d="1"/>
      </p:scale>
      <p:origin x="0" y="0"/>
    </p:cViewPr>
  </p:notesTextViewPr>
  <p:sorterViewPr>
    <p:cViewPr>
      <p:scale>
        <a:sx n="64" d="100"/>
        <a:sy n="6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A72717-0808-4DCB-8854-947BDE81A9C2}" type="datetimeFigureOut">
              <a:rPr lang="et-EE" smtClean="0"/>
              <a:t>16.11.2016</a:t>
            </a:fld>
            <a:endParaRPr lang="et-EE"/>
          </a:p>
        </p:txBody>
      </p:sp>
      <p:sp>
        <p:nvSpPr>
          <p:cNvPr id="4" name="Jaluse kohatäid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t-EE"/>
          </a:p>
        </p:txBody>
      </p:sp>
      <p:sp>
        <p:nvSpPr>
          <p:cNvPr id="5" name="Slaidinumbri kohatä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3ECC9AD-8532-45F7-8931-F0AD90BB6D89}" type="slidenum">
              <a:rPr lang="et-EE" smtClean="0"/>
              <a:t>‹#›</a:t>
            </a:fld>
            <a:endParaRPr lang="et-EE"/>
          </a:p>
        </p:txBody>
      </p:sp>
    </p:spTree>
    <p:extLst>
      <p:ext uri="{BB962C8B-B14F-4D97-AF65-F5344CB8AC3E}">
        <p14:creationId xmlns:p14="http://schemas.microsoft.com/office/powerpoint/2010/main" val="2100706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0FEAB0-8881-4D42-B042-B95FFF12CD05}" type="datetimeFigureOut">
              <a:rPr lang="et-EE" smtClean="0"/>
              <a:t>16.11.2016</a:t>
            </a:fld>
            <a:endParaRPr lang="et-EE"/>
          </a:p>
        </p:txBody>
      </p:sp>
      <p:sp>
        <p:nvSpPr>
          <p:cNvPr id="4" name="Slaidi pildi kohatä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6" name="Jaluse kohatäid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9EA940-6D60-44DF-92F2-E9EEACE3D62E}" type="slidenum">
              <a:rPr lang="et-EE" smtClean="0"/>
              <a:t>‹#›</a:t>
            </a:fld>
            <a:endParaRPr lang="et-EE"/>
          </a:p>
        </p:txBody>
      </p:sp>
    </p:spTree>
    <p:extLst>
      <p:ext uri="{BB962C8B-B14F-4D97-AF65-F5344CB8AC3E}">
        <p14:creationId xmlns:p14="http://schemas.microsoft.com/office/powerpoint/2010/main" val="2301363760"/>
      </p:ext>
    </p:extLst>
  </p:cSld>
  <p:clrMap bg1="lt1" tx1="dk1" bg2="lt2" tx2="dk2" accent1="accent1" accent2="accent2" accent3="accent3" accent4="accent4" accent5="accent5" accent6="accent6" hlink="hlink" folHlink="folHlink"/>
  <p:notesStyle>
    <a:lvl1pPr marL="0" algn="l" defTabSz="911931" rtl="0" eaLnBrk="1" latinLnBrk="0" hangingPunct="1">
      <a:defRPr sz="1200" kern="1200">
        <a:solidFill>
          <a:schemeClr val="tx1"/>
        </a:solidFill>
        <a:latin typeface="+mn-lt"/>
        <a:ea typeface="+mn-ea"/>
        <a:cs typeface="+mn-cs"/>
      </a:defRPr>
    </a:lvl1pPr>
    <a:lvl2pPr marL="455964" algn="l" defTabSz="911931" rtl="0" eaLnBrk="1" latinLnBrk="0" hangingPunct="1">
      <a:defRPr sz="1200" kern="1200">
        <a:solidFill>
          <a:schemeClr val="tx1"/>
        </a:solidFill>
        <a:latin typeface="+mn-lt"/>
        <a:ea typeface="+mn-ea"/>
        <a:cs typeface="+mn-cs"/>
      </a:defRPr>
    </a:lvl2pPr>
    <a:lvl3pPr marL="911931" algn="l" defTabSz="911931" rtl="0" eaLnBrk="1" latinLnBrk="0" hangingPunct="1">
      <a:defRPr sz="1200" kern="1200">
        <a:solidFill>
          <a:schemeClr val="tx1"/>
        </a:solidFill>
        <a:latin typeface="+mn-lt"/>
        <a:ea typeface="+mn-ea"/>
        <a:cs typeface="+mn-cs"/>
      </a:defRPr>
    </a:lvl3pPr>
    <a:lvl4pPr marL="1367895" algn="l" defTabSz="911931" rtl="0" eaLnBrk="1" latinLnBrk="0" hangingPunct="1">
      <a:defRPr sz="1200" kern="1200">
        <a:solidFill>
          <a:schemeClr val="tx1"/>
        </a:solidFill>
        <a:latin typeface="+mn-lt"/>
        <a:ea typeface="+mn-ea"/>
        <a:cs typeface="+mn-cs"/>
      </a:defRPr>
    </a:lvl4pPr>
    <a:lvl5pPr marL="1823860" algn="l" defTabSz="911931" rtl="0" eaLnBrk="1" latinLnBrk="0" hangingPunct="1">
      <a:defRPr sz="1200" kern="1200">
        <a:solidFill>
          <a:schemeClr val="tx1"/>
        </a:solidFill>
        <a:latin typeface="+mn-lt"/>
        <a:ea typeface="+mn-ea"/>
        <a:cs typeface="+mn-cs"/>
      </a:defRPr>
    </a:lvl5pPr>
    <a:lvl6pPr marL="2279825" algn="l" defTabSz="911931" rtl="0" eaLnBrk="1" latinLnBrk="0" hangingPunct="1">
      <a:defRPr sz="1200" kern="1200">
        <a:solidFill>
          <a:schemeClr val="tx1"/>
        </a:solidFill>
        <a:latin typeface="+mn-lt"/>
        <a:ea typeface="+mn-ea"/>
        <a:cs typeface="+mn-cs"/>
      </a:defRPr>
    </a:lvl6pPr>
    <a:lvl7pPr marL="2735788" algn="l" defTabSz="911931" rtl="0" eaLnBrk="1" latinLnBrk="0" hangingPunct="1">
      <a:defRPr sz="1200" kern="1200">
        <a:solidFill>
          <a:schemeClr val="tx1"/>
        </a:solidFill>
        <a:latin typeface="+mn-lt"/>
        <a:ea typeface="+mn-ea"/>
        <a:cs typeface="+mn-cs"/>
      </a:defRPr>
    </a:lvl7pPr>
    <a:lvl8pPr marL="3191755" algn="l" defTabSz="911931" rtl="0" eaLnBrk="1" latinLnBrk="0" hangingPunct="1">
      <a:defRPr sz="1200" kern="1200">
        <a:solidFill>
          <a:schemeClr val="tx1"/>
        </a:solidFill>
        <a:latin typeface="+mn-lt"/>
        <a:ea typeface="+mn-ea"/>
        <a:cs typeface="+mn-cs"/>
      </a:defRPr>
    </a:lvl8pPr>
    <a:lvl9pPr marL="3647719" algn="l" defTabSz="91193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1143000" y="685800"/>
            <a:ext cx="4572000" cy="3429000"/>
          </a:xfrm>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sz="quarter" idx="10"/>
          </p:nvPr>
        </p:nvSpPr>
        <p:spPr/>
        <p:txBody>
          <a:bodyPr/>
          <a:lstStyle/>
          <a:p>
            <a:fld id="{DC9EA940-6D60-44DF-92F2-E9EEACE3D62E}" type="slidenum">
              <a:rPr lang="et-EE" smtClean="0"/>
              <a:t>2</a:t>
            </a:fld>
            <a:endParaRPr lang="et-EE"/>
          </a:p>
        </p:txBody>
      </p:sp>
    </p:spTree>
    <p:extLst>
      <p:ext uri="{BB962C8B-B14F-4D97-AF65-F5344CB8AC3E}">
        <p14:creationId xmlns:p14="http://schemas.microsoft.com/office/powerpoint/2010/main" val="843104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a:xfrm>
            <a:off x="1143000" y="685800"/>
            <a:ext cx="4572000" cy="3429000"/>
          </a:xfrm>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DC9EA940-6D60-44DF-92F2-E9EEACE3D62E}" type="slidenum">
              <a:rPr lang="et-EE" smtClean="0"/>
              <a:t>23</a:t>
            </a:fld>
            <a:endParaRPr lang="et-EE"/>
          </a:p>
        </p:txBody>
      </p:sp>
    </p:spTree>
    <p:extLst>
      <p:ext uri="{BB962C8B-B14F-4D97-AF65-F5344CB8AC3E}">
        <p14:creationId xmlns:p14="http://schemas.microsoft.com/office/powerpoint/2010/main" val="1254988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lislaid">
    <p:spTree>
      <p:nvGrpSpPr>
        <p:cNvPr id="1" name=""/>
        <p:cNvGrpSpPr/>
        <p:nvPr/>
      </p:nvGrpSpPr>
      <p:grpSpPr>
        <a:xfrm>
          <a:off x="0" y="0"/>
          <a:ext cx="0" cy="0"/>
          <a:chOff x="0" y="0"/>
          <a:chExt cx="0" cy="0"/>
        </a:xfrm>
      </p:grpSpPr>
      <p:sp>
        <p:nvSpPr>
          <p:cNvPr id="2" name="Pealkiri 1"/>
          <p:cNvSpPr>
            <a:spLocks noGrp="1"/>
          </p:cNvSpPr>
          <p:nvPr>
            <p:ph type="ctrTitle"/>
          </p:nvPr>
        </p:nvSpPr>
        <p:spPr>
          <a:xfrm>
            <a:off x="685801" y="2130451"/>
            <a:ext cx="7772400" cy="1470025"/>
          </a:xfrm>
        </p:spPr>
        <p:txBody>
          <a:bodyPr/>
          <a:lstStyle/>
          <a:p>
            <a:r>
              <a:rPr lang="et-EE" smtClean="0"/>
              <a:t>Muutke tiitli laadi</a:t>
            </a:r>
            <a:endParaRPr lang="et-EE"/>
          </a:p>
        </p:txBody>
      </p:sp>
      <p:sp>
        <p:nvSpPr>
          <p:cNvPr id="3" name="Alapealkiri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455964" indent="0" algn="ctr">
              <a:buNone/>
              <a:defRPr>
                <a:solidFill>
                  <a:schemeClr val="tx1">
                    <a:tint val="75000"/>
                  </a:schemeClr>
                </a:solidFill>
              </a:defRPr>
            </a:lvl2pPr>
            <a:lvl3pPr marL="911931" indent="0" algn="ctr">
              <a:buNone/>
              <a:defRPr>
                <a:solidFill>
                  <a:schemeClr val="tx1">
                    <a:tint val="75000"/>
                  </a:schemeClr>
                </a:solidFill>
              </a:defRPr>
            </a:lvl3pPr>
            <a:lvl4pPr marL="1367895" indent="0" algn="ctr">
              <a:buNone/>
              <a:defRPr>
                <a:solidFill>
                  <a:schemeClr val="tx1">
                    <a:tint val="75000"/>
                  </a:schemeClr>
                </a:solidFill>
              </a:defRPr>
            </a:lvl4pPr>
            <a:lvl5pPr marL="1823860" indent="0" algn="ctr">
              <a:buNone/>
              <a:defRPr>
                <a:solidFill>
                  <a:schemeClr val="tx1">
                    <a:tint val="75000"/>
                  </a:schemeClr>
                </a:solidFill>
              </a:defRPr>
            </a:lvl5pPr>
            <a:lvl6pPr marL="2279825" indent="0" algn="ctr">
              <a:buNone/>
              <a:defRPr>
                <a:solidFill>
                  <a:schemeClr val="tx1">
                    <a:tint val="75000"/>
                  </a:schemeClr>
                </a:solidFill>
              </a:defRPr>
            </a:lvl6pPr>
            <a:lvl7pPr marL="2735788" indent="0" algn="ctr">
              <a:buNone/>
              <a:defRPr>
                <a:solidFill>
                  <a:schemeClr val="tx1">
                    <a:tint val="75000"/>
                  </a:schemeClr>
                </a:solidFill>
              </a:defRPr>
            </a:lvl7pPr>
            <a:lvl8pPr marL="3191755" indent="0" algn="ctr">
              <a:buNone/>
              <a:defRPr>
                <a:solidFill>
                  <a:schemeClr val="tx1">
                    <a:tint val="75000"/>
                  </a:schemeClr>
                </a:solidFill>
              </a:defRPr>
            </a:lvl8pPr>
            <a:lvl9pPr marL="3647719" indent="0" algn="ctr">
              <a:buNone/>
              <a:defRPr>
                <a:solidFill>
                  <a:schemeClr val="tx1">
                    <a:tint val="75000"/>
                  </a:schemeClr>
                </a:solidFill>
              </a:defRPr>
            </a:lvl9pPr>
          </a:lstStyle>
          <a:p>
            <a:r>
              <a:rPr lang="et-EE" smtClean="0"/>
              <a:t>Klõpsake laadi muutmiseks</a:t>
            </a:r>
            <a:endParaRPr lang="et-EE"/>
          </a:p>
        </p:txBody>
      </p:sp>
      <p:sp>
        <p:nvSpPr>
          <p:cNvPr id="4" name="Kuupäeva kohatäide 3"/>
          <p:cNvSpPr>
            <a:spLocks noGrp="1"/>
          </p:cNvSpPr>
          <p:nvPr>
            <p:ph type="dt" sz="half" idx="10"/>
          </p:nvPr>
        </p:nvSpPr>
        <p:spPr/>
        <p:txBody>
          <a:bodyPr/>
          <a:lstStyle/>
          <a:p>
            <a:fld id="{A45D4E3F-6890-4202-8DB3-8871E7722E3A}" type="datetime1">
              <a:rPr lang="et-EE" smtClean="0"/>
              <a:t>16.11.2016</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8EC715AE-D934-4660-88BC-2ED840489AA4}" type="slidenum">
              <a:rPr lang="et-EE" smtClean="0"/>
              <a:t>‹#›</a:t>
            </a:fld>
            <a:endParaRPr lang="et-EE"/>
          </a:p>
        </p:txBody>
      </p:sp>
    </p:spTree>
    <p:extLst>
      <p:ext uri="{BB962C8B-B14F-4D97-AF65-F5344CB8AC3E}">
        <p14:creationId xmlns:p14="http://schemas.microsoft.com/office/powerpoint/2010/main" val="2250378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tiitli laadi</a:t>
            </a:r>
            <a:endParaRPr lang="et-EE"/>
          </a:p>
        </p:txBody>
      </p:sp>
      <p:sp>
        <p:nvSpPr>
          <p:cNvPr id="3" name="Vertikaalteksti kohatäide 2"/>
          <p:cNvSpPr>
            <a:spLocks noGrp="1"/>
          </p:cNvSpPr>
          <p:nvPr>
            <p:ph type="body" orient="vert" idx="1"/>
          </p:nvPr>
        </p:nvSpPr>
        <p:spPr/>
        <p:txBody>
          <a:bodyPr vert="eaVert"/>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F99550AD-4035-4840-97A8-7F2A207499B1}" type="datetime1">
              <a:rPr lang="et-EE" smtClean="0"/>
              <a:t>16.11.2016</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8EC715AE-D934-4660-88BC-2ED840489AA4}" type="slidenum">
              <a:rPr lang="et-EE" smtClean="0"/>
              <a:t>‹#›</a:t>
            </a:fld>
            <a:endParaRPr lang="et-EE"/>
          </a:p>
        </p:txBody>
      </p:sp>
    </p:spTree>
    <p:extLst>
      <p:ext uri="{BB962C8B-B14F-4D97-AF65-F5344CB8AC3E}">
        <p14:creationId xmlns:p14="http://schemas.microsoft.com/office/powerpoint/2010/main" val="3994785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6629400" y="274638"/>
            <a:ext cx="2057400" cy="5851525"/>
          </a:xfrm>
        </p:spPr>
        <p:txBody>
          <a:bodyPr vert="eaVert"/>
          <a:lstStyle/>
          <a:p>
            <a:r>
              <a:rPr lang="et-EE" smtClean="0"/>
              <a:t>Muutke tiitli laadi</a:t>
            </a:r>
            <a:endParaRPr lang="et-EE"/>
          </a:p>
        </p:txBody>
      </p:sp>
      <p:sp>
        <p:nvSpPr>
          <p:cNvPr id="3" name="Vertikaalteksti kohatäide 2"/>
          <p:cNvSpPr>
            <a:spLocks noGrp="1"/>
          </p:cNvSpPr>
          <p:nvPr>
            <p:ph type="body" orient="vert" idx="1"/>
          </p:nvPr>
        </p:nvSpPr>
        <p:spPr>
          <a:xfrm>
            <a:off x="457200" y="274638"/>
            <a:ext cx="6019800" cy="5851525"/>
          </a:xfrm>
        </p:spPr>
        <p:txBody>
          <a:bodyPr vert="eaVert"/>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8DD4E972-22AF-4B12-B887-6ECC3A434DA3}" type="datetime1">
              <a:rPr lang="et-EE" smtClean="0"/>
              <a:t>16.11.2016</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8EC715AE-D934-4660-88BC-2ED840489AA4}" type="slidenum">
              <a:rPr lang="et-EE" smtClean="0"/>
              <a:t>‹#›</a:t>
            </a:fld>
            <a:endParaRPr lang="et-EE"/>
          </a:p>
        </p:txBody>
      </p:sp>
    </p:spTree>
    <p:extLst>
      <p:ext uri="{BB962C8B-B14F-4D97-AF65-F5344CB8AC3E}">
        <p14:creationId xmlns:p14="http://schemas.microsoft.com/office/powerpoint/2010/main" val="134189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itlislai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26537" y="2454249"/>
            <a:ext cx="7315576" cy="1804595"/>
          </a:xfrm>
        </p:spPr>
        <p:txBody>
          <a:bodyPr tIns="87045" anchor="t" anchorCtr="0"/>
          <a:lstStyle>
            <a:lvl1pPr algn="l">
              <a:defRPr sz="5800"/>
            </a:lvl1pPr>
          </a:lstStyle>
          <a:p>
            <a:r>
              <a:rPr lang="et-EE" dirty="0" smtClean="0"/>
              <a:t>Esitluse</a:t>
            </a:r>
            <a:br>
              <a:rPr lang="et-EE" dirty="0" smtClean="0"/>
            </a:br>
            <a:r>
              <a:rPr lang="et-EE" dirty="0" smtClean="0"/>
              <a:t>pealkiri</a:t>
            </a:r>
            <a:endParaRPr lang="en-US" dirty="0"/>
          </a:p>
        </p:txBody>
      </p:sp>
      <p:sp>
        <p:nvSpPr>
          <p:cNvPr id="3" name="Subtitle 2"/>
          <p:cNvSpPr>
            <a:spLocks noGrp="1"/>
          </p:cNvSpPr>
          <p:nvPr>
            <p:ph type="subTitle" idx="1" hasCustomPrompt="1"/>
          </p:nvPr>
        </p:nvSpPr>
        <p:spPr>
          <a:xfrm>
            <a:off x="1426537" y="4536778"/>
            <a:ext cx="7315576" cy="1732411"/>
          </a:xfrm>
        </p:spPr>
        <p:txBody>
          <a:bodyPr/>
          <a:lstStyle>
            <a:lvl1pPr marL="0" indent="0" algn="l">
              <a:spcAft>
                <a:spcPts val="0"/>
              </a:spcAft>
              <a:buNone/>
              <a:defRPr sz="2600" b="0"/>
            </a:lvl1pPr>
            <a:lvl2pPr marL="460613" indent="0" algn="ctr">
              <a:buNone/>
              <a:defRPr sz="2000"/>
            </a:lvl2pPr>
            <a:lvl3pPr marL="921234" indent="0" algn="ctr">
              <a:buNone/>
              <a:defRPr sz="1800"/>
            </a:lvl3pPr>
            <a:lvl4pPr marL="1381846" indent="0" algn="ctr">
              <a:buNone/>
              <a:defRPr sz="1600"/>
            </a:lvl4pPr>
            <a:lvl5pPr marL="1842463" indent="0" algn="ctr">
              <a:buNone/>
              <a:defRPr sz="1600"/>
            </a:lvl5pPr>
            <a:lvl6pPr marL="2303077" indent="0" algn="ctr">
              <a:buNone/>
              <a:defRPr sz="1600"/>
            </a:lvl6pPr>
            <a:lvl7pPr marL="2763695" indent="0" algn="ctr">
              <a:buNone/>
              <a:defRPr sz="1600"/>
            </a:lvl7pPr>
            <a:lvl8pPr marL="3224310" indent="0" algn="ctr">
              <a:buNone/>
              <a:defRPr sz="1600"/>
            </a:lvl8pPr>
            <a:lvl9pPr marL="3684926" indent="0" algn="ctr">
              <a:buNone/>
              <a:defRPr sz="1600"/>
            </a:lvl9pPr>
          </a:lstStyle>
          <a:p>
            <a:r>
              <a:rPr lang="et-EE" dirty="0" smtClean="0"/>
              <a:t>Eesnimi Perenimi</a:t>
            </a:r>
          </a:p>
          <a:p>
            <a:r>
              <a:rPr lang="et-EE" dirty="0" smtClean="0"/>
              <a:t>asutuse nimetus / ametinimetus</a:t>
            </a:r>
          </a:p>
          <a:p>
            <a:endParaRPr lang="et-EE" dirty="0" smtClean="0"/>
          </a:p>
          <a:p>
            <a:r>
              <a:rPr lang="et-EE" dirty="0" smtClean="0"/>
              <a:t>14.12.2013</a:t>
            </a:r>
            <a:endParaRPr lang="en-US" dirty="0"/>
          </a:p>
        </p:txBody>
      </p:sp>
      <p:sp>
        <p:nvSpPr>
          <p:cNvPr id="4" name="Date Placeholder 3"/>
          <p:cNvSpPr>
            <a:spLocks noGrp="1"/>
          </p:cNvSpPr>
          <p:nvPr>
            <p:ph type="dt" idx="10"/>
          </p:nvPr>
        </p:nvSpPr>
        <p:spPr/>
        <p:txBody>
          <a:bodyPr/>
          <a:lstStyle/>
          <a:p>
            <a:endParaRPr lang="et-EE" altLang="en-US"/>
          </a:p>
        </p:txBody>
      </p:sp>
      <p:sp>
        <p:nvSpPr>
          <p:cNvPr id="6" name="Footer Placeholder 5"/>
          <p:cNvSpPr>
            <a:spLocks noGrp="1"/>
          </p:cNvSpPr>
          <p:nvPr>
            <p:ph type="ftr" idx="11"/>
          </p:nvPr>
        </p:nvSpPr>
        <p:spPr/>
        <p:txBody>
          <a:bodyPr/>
          <a:lstStyle/>
          <a:p>
            <a:endParaRPr lang="et-EE" altLang="en-US"/>
          </a:p>
        </p:txBody>
      </p:sp>
      <p:sp>
        <p:nvSpPr>
          <p:cNvPr id="7" name="Slide Number Placeholder 6"/>
          <p:cNvSpPr>
            <a:spLocks noGrp="1"/>
          </p:cNvSpPr>
          <p:nvPr>
            <p:ph type="sldNum" idx="12"/>
          </p:nvPr>
        </p:nvSpPr>
        <p:spPr/>
        <p:txBody>
          <a:bodyPr/>
          <a:lstStyle/>
          <a:p>
            <a:fld id="{91A857D3-8977-4B76-8A8E-76EC884CC3A4}" type="slidenum">
              <a:rPr lang="et-EE" altLang="en-US" smtClean="0"/>
              <a:pPr/>
              <a:t>‹#›</a:t>
            </a:fld>
            <a:endParaRPr lang="et-EE" alt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094" y="216551"/>
            <a:ext cx="3520621" cy="1389538"/>
          </a:xfrm>
          <a:prstGeom prst="rect">
            <a:avLst/>
          </a:prstGeom>
        </p:spPr>
      </p:pic>
    </p:spTree>
    <p:extLst>
      <p:ext uri="{BB962C8B-B14F-4D97-AF65-F5344CB8AC3E}">
        <p14:creationId xmlns:p14="http://schemas.microsoft.com/office/powerpoint/2010/main" val="37371622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Blue">
    <p:spTree>
      <p:nvGrpSpPr>
        <p:cNvPr id="1" name=""/>
        <p:cNvGrpSpPr/>
        <p:nvPr/>
      </p:nvGrpSpPr>
      <p:grpSpPr>
        <a:xfrm>
          <a:off x="0" y="0"/>
          <a:ext cx="0" cy="0"/>
          <a:chOff x="0" y="0"/>
          <a:chExt cx="0" cy="0"/>
        </a:xfrm>
      </p:grpSpPr>
      <p:sp>
        <p:nvSpPr>
          <p:cNvPr id="4" name="Rectangle 3"/>
          <p:cNvSpPr/>
          <p:nvPr userDrawn="1"/>
        </p:nvSpPr>
        <p:spPr bwMode="auto">
          <a:xfrm>
            <a:off x="0" y="1805134"/>
            <a:ext cx="9144000" cy="5052866"/>
          </a:xfrm>
          <a:prstGeom prst="rect">
            <a:avLst/>
          </a:prstGeom>
          <a:solidFill>
            <a:srgbClr val="0084D1"/>
          </a:solidFill>
          <a:ln w="9525" cap="flat" cmpd="sng" algn="ctr">
            <a:noFill/>
            <a:prstDash val="solid"/>
            <a:round/>
            <a:headEnd type="none" w="med" len="med"/>
            <a:tailEnd type="none" w="med" len="med"/>
          </a:ln>
          <a:effectLst/>
          <a:extLst/>
        </p:spPr>
        <p:txBody>
          <a:bodyPr vert="horz" wrap="square" lIns="92123" tIns="46061" rIns="92123" bIns="46061" numCol="1" rtlCol="0" anchor="t" anchorCtr="0" compatLnSpc="1">
            <a:prstTxWarp prst="textNoShape">
              <a:avLst/>
            </a:prstTxWarp>
          </a:bodyPr>
          <a:lstStyle/>
          <a:p>
            <a:pPr defTabSz="452619" fontAlgn="base" hangingPunct="0">
              <a:lnSpc>
                <a:spcPct val="110000"/>
              </a:lnSpc>
              <a:spcBef>
                <a:spcPct val="0"/>
              </a:spcBef>
              <a:spcAft>
                <a:spcPct val="0"/>
              </a:spcAft>
              <a:buClr>
                <a:srgbClr val="000000"/>
              </a:buClr>
              <a:buSzPct val="100000"/>
              <a:buFont typeface="Times New Roman" panose="02020603050405020304" pitchFamily="18" charset="0"/>
              <a:buNone/>
            </a:pPr>
            <a:endParaRPr lang="en-US" smtClean="0">
              <a:noFill/>
            </a:endParaRPr>
          </a:p>
        </p:txBody>
      </p:sp>
      <p:sp>
        <p:nvSpPr>
          <p:cNvPr id="2" name="Title 1"/>
          <p:cNvSpPr>
            <a:spLocks noGrp="1"/>
          </p:cNvSpPr>
          <p:nvPr>
            <p:ph type="ctrTitle" hasCustomPrompt="1"/>
          </p:nvPr>
        </p:nvSpPr>
        <p:spPr>
          <a:xfrm>
            <a:off x="1426537" y="2454249"/>
            <a:ext cx="7315576" cy="1804595"/>
          </a:xfrm>
        </p:spPr>
        <p:txBody>
          <a:bodyPr tIns="87045" anchor="t" anchorCtr="0"/>
          <a:lstStyle>
            <a:lvl1pPr algn="l">
              <a:defRPr sz="5800">
                <a:solidFill>
                  <a:schemeClr val="bg1"/>
                </a:solidFill>
              </a:defRPr>
            </a:lvl1pPr>
          </a:lstStyle>
          <a:p>
            <a:r>
              <a:rPr lang="et-EE" dirty="0" smtClean="0"/>
              <a:t>Esitluse</a:t>
            </a:r>
            <a:br>
              <a:rPr lang="et-EE" dirty="0" smtClean="0"/>
            </a:br>
            <a:r>
              <a:rPr lang="et-EE" dirty="0" smtClean="0"/>
              <a:t>pealkiri</a:t>
            </a:r>
            <a:endParaRPr lang="en-US" dirty="0"/>
          </a:p>
        </p:txBody>
      </p:sp>
      <p:sp>
        <p:nvSpPr>
          <p:cNvPr id="3" name="Subtitle 2"/>
          <p:cNvSpPr>
            <a:spLocks noGrp="1"/>
          </p:cNvSpPr>
          <p:nvPr>
            <p:ph type="subTitle" idx="1" hasCustomPrompt="1"/>
          </p:nvPr>
        </p:nvSpPr>
        <p:spPr>
          <a:xfrm>
            <a:off x="1426537" y="4536778"/>
            <a:ext cx="7315576" cy="1732411"/>
          </a:xfrm>
        </p:spPr>
        <p:txBody>
          <a:bodyPr/>
          <a:lstStyle>
            <a:lvl1pPr marL="0" indent="0" algn="l">
              <a:spcAft>
                <a:spcPts val="0"/>
              </a:spcAft>
              <a:buNone/>
              <a:defRPr sz="2600" b="0">
                <a:solidFill>
                  <a:schemeClr val="bg1"/>
                </a:solidFill>
              </a:defRPr>
            </a:lvl1pPr>
            <a:lvl2pPr marL="460613" indent="0" algn="ctr">
              <a:buNone/>
              <a:defRPr sz="2000"/>
            </a:lvl2pPr>
            <a:lvl3pPr marL="921234" indent="0" algn="ctr">
              <a:buNone/>
              <a:defRPr sz="1800"/>
            </a:lvl3pPr>
            <a:lvl4pPr marL="1381846" indent="0" algn="ctr">
              <a:buNone/>
              <a:defRPr sz="1600"/>
            </a:lvl4pPr>
            <a:lvl5pPr marL="1842463" indent="0" algn="ctr">
              <a:buNone/>
              <a:defRPr sz="1600"/>
            </a:lvl5pPr>
            <a:lvl6pPr marL="2303077" indent="0" algn="ctr">
              <a:buNone/>
              <a:defRPr sz="1600"/>
            </a:lvl6pPr>
            <a:lvl7pPr marL="2763695" indent="0" algn="ctr">
              <a:buNone/>
              <a:defRPr sz="1600"/>
            </a:lvl7pPr>
            <a:lvl8pPr marL="3224310" indent="0" algn="ctr">
              <a:buNone/>
              <a:defRPr sz="1600"/>
            </a:lvl8pPr>
            <a:lvl9pPr marL="3684926" indent="0" algn="ctr">
              <a:buNone/>
              <a:defRPr sz="1600"/>
            </a:lvl9pPr>
          </a:lstStyle>
          <a:p>
            <a:r>
              <a:rPr lang="et-EE" dirty="0" smtClean="0"/>
              <a:t>Eesnimi Perenimi</a:t>
            </a:r>
          </a:p>
          <a:p>
            <a:r>
              <a:rPr lang="et-EE" dirty="0" smtClean="0"/>
              <a:t>asutuse nimetus / ametinimetus</a:t>
            </a:r>
          </a:p>
          <a:p>
            <a:endParaRPr lang="et-EE" dirty="0" smtClean="0"/>
          </a:p>
          <a:p>
            <a:r>
              <a:rPr lang="et-EE" dirty="0" smtClean="0"/>
              <a:t>14.12.2013</a:t>
            </a:r>
            <a:endParaRPr lang="en-US" dirty="0"/>
          </a:p>
        </p:txBody>
      </p:sp>
      <p:sp>
        <p:nvSpPr>
          <p:cNvPr id="5" name="Date Placeholder 4"/>
          <p:cNvSpPr>
            <a:spLocks noGrp="1"/>
          </p:cNvSpPr>
          <p:nvPr>
            <p:ph type="dt" idx="10"/>
          </p:nvPr>
        </p:nvSpPr>
        <p:spPr/>
        <p:txBody>
          <a:bodyPr/>
          <a:lstStyle/>
          <a:p>
            <a:endParaRPr lang="et-EE" altLang="en-US"/>
          </a:p>
        </p:txBody>
      </p:sp>
      <p:sp>
        <p:nvSpPr>
          <p:cNvPr id="7" name="Footer Placeholder 6"/>
          <p:cNvSpPr>
            <a:spLocks noGrp="1"/>
          </p:cNvSpPr>
          <p:nvPr>
            <p:ph type="ftr" idx="11"/>
          </p:nvPr>
        </p:nvSpPr>
        <p:spPr/>
        <p:txBody>
          <a:bodyPr/>
          <a:lstStyle/>
          <a:p>
            <a:endParaRPr lang="et-EE" altLang="en-US"/>
          </a:p>
        </p:txBody>
      </p:sp>
      <p:sp>
        <p:nvSpPr>
          <p:cNvPr id="8" name="Slide Number Placeholder 7"/>
          <p:cNvSpPr>
            <a:spLocks noGrp="1"/>
          </p:cNvSpPr>
          <p:nvPr>
            <p:ph type="sldNum" idx="12"/>
          </p:nvPr>
        </p:nvSpPr>
        <p:spPr/>
        <p:txBody>
          <a:bodyPr/>
          <a:lstStyle/>
          <a:p>
            <a:fld id="{91A857D3-8977-4B76-8A8E-76EC884CC3A4}" type="slidenum">
              <a:rPr lang="et-EE" altLang="en-US" smtClean="0"/>
              <a:pPr/>
              <a:t>‹#›</a:t>
            </a:fld>
            <a:endParaRPr lang="et-EE" alt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094" y="216551"/>
            <a:ext cx="3520621" cy="1389538"/>
          </a:xfrm>
          <a:prstGeom prst="rect">
            <a:avLst/>
          </a:prstGeom>
        </p:spPr>
      </p:pic>
    </p:spTree>
    <p:extLst>
      <p:ext uri="{BB962C8B-B14F-4D97-AF65-F5344CB8AC3E}">
        <p14:creationId xmlns:p14="http://schemas.microsoft.com/office/powerpoint/2010/main" val="24451849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1315" y="541378"/>
            <a:ext cx="8047133" cy="1082757"/>
          </a:xfrm>
        </p:spPr>
        <p:txBody>
          <a:bodyPr tIns="54407" anchor="t" anchorCtr="0"/>
          <a:lstStyle>
            <a:lvl1pPr>
              <a:defRPr sz="3600" b="1"/>
            </a:lvl1pPr>
          </a:lstStyle>
          <a:p>
            <a:r>
              <a:rPr lang="en-US" dirty="0" err="1" smtClean="0"/>
              <a:t>Slaidi</a:t>
            </a:r>
            <a:r>
              <a:rPr lang="en-US" dirty="0" smtClean="0"/>
              <a:t> </a:t>
            </a:r>
            <a:r>
              <a:rPr lang="en-US" dirty="0" err="1" smtClean="0"/>
              <a:t>pealkiri</a:t>
            </a:r>
            <a:r>
              <a:rPr lang="en-US" dirty="0" smtClean="0"/>
              <a:t> </a:t>
            </a:r>
            <a:r>
              <a:rPr lang="en-US" dirty="0" err="1" smtClean="0"/>
              <a:t>vajadusel</a:t>
            </a:r>
            <a:r>
              <a:rPr lang="en-US" dirty="0" smtClean="0"/>
              <a:t> </a:t>
            </a:r>
            <a:br>
              <a:rPr lang="en-US" dirty="0" smtClean="0"/>
            </a:br>
            <a:r>
              <a:rPr lang="en-US" dirty="0" err="1" smtClean="0"/>
              <a:t>kahel</a:t>
            </a:r>
            <a:r>
              <a:rPr lang="en-US" dirty="0" smtClean="0"/>
              <a:t> real</a:t>
            </a:r>
          </a:p>
        </p:txBody>
      </p:sp>
      <p:sp>
        <p:nvSpPr>
          <p:cNvPr id="3" name="Content Placeholder 2"/>
          <p:cNvSpPr>
            <a:spLocks noGrp="1"/>
          </p:cNvSpPr>
          <p:nvPr>
            <p:ph idx="1"/>
          </p:nvPr>
        </p:nvSpPr>
        <p:spPr>
          <a:xfrm>
            <a:off x="511317" y="1772997"/>
            <a:ext cx="8047133" cy="4524784"/>
          </a:xfrm>
        </p:spPr>
        <p:txBody>
          <a:bodyPr/>
          <a:lstStyle>
            <a:lvl1pPr marL="435227" indent="-326420">
              <a:spcAft>
                <a:spcPts val="808"/>
              </a:spcAft>
              <a:buClr>
                <a:srgbClr val="0084D1"/>
              </a:buClr>
              <a:buSzPct val="100000"/>
              <a:buFont typeface="Arial" panose="020B0604020202020204" pitchFamily="34" charset="0"/>
              <a:buChar char="•"/>
              <a:defRPr/>
            </a:lvl1pPr>
            <a:lvl2pPr marL="814076" indent="-326420">
              <a:spcAft>
                <a:spcPts val="0"/>
              </a:spcAft>
              <a:buClr>
                <a:srgbClr val="83CAFF"/>
              </a:buClr>
              <a:buSzPct val="100000"/>
              <a:buFont typeface="Arial" panose="020B0604020202020204" pitchFamily="34" charset="0"/>
              <a:buChar char="•"/>
              <a:defRPr baseline="0"/>
            </a:lvl2pPr>
            <a:lvl3pPr marL="1173928" indent="-326269">
              <a:spcAft>
                <a:spcPts val="0"/>
              </a:spcAft>
              <a:buClr>
                <a:srgbClr val="999999"/>
              </a:buClr>
              <a:buFont typeface="Arial" panose="020B0604020202020204" pitchFamily="34" charset="0"/>
              <a:buChar char="•"/>
              <a:defRPr/>
            </a:lvl3pPr>
            <a:lvl4pPr marL="0" indent="0">
              <a:spcAft>
                <a:spcPts val="0"/>
              </a:spcAft>
              <a:defRPr/>
            </a:lvl4pPr>
            <a:lvl5pPr marL="0" indent="0">
              <a:spcAft>
                <a:spcPts val="0"/>
              </a:spcAft>
              <a:defRPr/>
            </a:lvl5pPr>
          </a:lstStyle>
          <a:p>
            <a:pPr lvl="0"/>
            <a:r>
              <a:rPr lang="et-EE" smtClean="0"/>
              <a:t>Muutke teksti laade</a:t>
            </a:r>
          </a:p>
          <a:p>
            <a:pPr lvl="1"/>
            <a:r>
              <a:rPr lang="et-EE" smtClean="0"/>
              <a:t>Teine tase</a:t>
            </a:r>
          </a:p>
          <a:p>
            <a:pPr lvl="2"/>
            <a:r>
              <a:rPr lang="et-EE" smtClean="0"/>
              <a:t>Kolmas tase</a:t>
            </a:r>
          </a:p>
          <a:p>
            <a:pPr lvl="3"/>
            <a:r>
              <a:rPr lang="et-EE" smtClean="0"/>
              <a:t>Neljas tase</a:t>
            </a:r>
          </a:p>
        </p:txBody>
      </p:sp>
      <p:sp>
        <p:nvSpPr>
          <p:cNvPr id="4" name="Date Placeholder 3"/>
          <p:cNvSpPr>
            <a:spLocks noGrp="1"/>
          </p:cNvSpPr>
          <p:nvPr>
            <p:ph type="dt" idx="10"/>
          </p:nvPr>
        </p:nvSpPr>
        <p:spPr/>
        <p:txBody>
          <a:bodyPr/>
          <a:lstStyle/>
          <a:p>
            <a:endParaRPr lang="et-EE" altLang="en-US"/>
          </a:p>
        </p:txBody>
      </p:sp>
      <p:sp>
        <p:nvSpPr>
          <p:cNvPr id="5" name="Footer Placeholder 4"/>
          <p:cNvSpPr>
            <a:spLocks noGrp="1"/>
          </p:cNvSpPr>
          <p:nvPr>
            <p:ph type="ftr" idx="11"/>
          </p:nvPr>
        </p:nvSpPr>
        <p:spPr/>
        <p:txBody>
          <a:bodyPr/>
          <a:lstStyle/>
          <a:p>
            <a:endParaRPr lang="et-EE" altLang="en-US"/>
          </a:p>
        </p:txBody>
      </p:sp>
      <p:sp>
        <p:nvSpPr>
          <p:cNvPr id="6" name="Slide Number Placeholder 5"/>
          <p:cNvSpPr>
            <a:spLocks noGrp="1"/>
          </p:cNvSpPr>
          <p:nvPr>
            <p:ph type="sldNum" idx="12"/>
          </p:nvPr>
        </p:nvSpPr>
        <p:spPr/>
        <p:txBody>
          <a:bodyPr/>
          <a:lstStyle/>
          <a:p>
            <a:fld id="{91A857D3-8977-4B76-8A8E-76EC884CC3A4}" type="slidenum">
              <a:rPr lang="et-EE" altLang="en-US" smtClean="0"/>
              <a:pPr/>
              <a:t>‹#›</a:t>
            </a:fld>
            <a:endParaRPr lang="et-EE" altLang="en-US"/>
          </a:p>
        </p:txBody>
      </p:sp>
    </p:spTree>
    <p:extLst>
      <p:ext uri="{BB962C8B-B14F-4D97-AF65-F5344CB8AC3E}">
        <p14:creationId xmlns:p14="http://schemas.microsoft.com/office/powerpoint/2010/main" val="17174693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Two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1315" y="541378"/>
            <a:ext cx="8047133" cy="1082757"/>
          </a:xfrm>
        </p:spPr>
        <p:txBody>
          <a:bodyPr tIns="54407" anchor="t" anchorCtr="0"/>
          <a:lstStyle>
            <a:lvl1pPr>
              <a:defRPr sz="3600" b="1"/>
            </a:lvl1pPr>
          </a:lstStyle>
          <a:p>
            <a:r>
              <a:rPr lang="en-US" dirty="0" err="1" smtClean="0"/>
              <a:t>Slaidi</a:t>
            </a:r>
            <a:r>
              <a:rPr lang="en-US" dirty="0" smtClean="0"/>
              <a:t> </a:t>
            </a:r>
            <a:r>
              <a:rPr lang="en-US" dirty="0" err="1" smtClean="0"/>
              <a:t>pealkiri</a:t>
            </a:r>
            <a:r>
              <a:rPr lang="en-US" dirty="0" smtClean="0"/>
              <a:t> </a:t>
            </a:r>
            <a:r>
              <a:rPr lang="en-US" dirty="0" err="1" smtClean="0"/>
              <a:t>vajadusel</a:t>
            </a:r>
            <a:r>
              <a:rPr lang="en-US" dirty="0" smtClean="0"/>
              <a:t> </a:t>
            </a:r>
            <a:br>
              <a:rPr lang="en-US" dirty="0" smtClean="0"/>
            </a:br>
            <a:r>
              <a:rPr lang="en-US" dirty="0" err="1" smtClean="0"/>
              <a:t>kahel</a:t>
            </a:r>
            <a:r>
              <a:rPr lang="en-US" dirty="0" smtClean="0"/>
              <a:t> real</a:t>
            </a:r>
          </a:p>
        </p:txBody>
      </p:sp>
      <p:sp>
        <p:nvSpPr>
          <p:cNvPr id="3" name="Content Placeholder 2"/>
          <p:cNvSpPr>
            <a:spLocks noGrp="1"/>
          </p:cNvSpPr>
          <p:nvPr>
            <p:ph idx="1"/>
          </p:nvPr>
        </p:nvSpPr>
        <p:spPr>
          <a:xfrm>
            <a:off x="511317" y="1772997"/>
            <a:ext cx="3914355" cy="4524784"/>
          </a:xfrm>
        </p:spPr>
        <p:txBody>
          <a:bodyPr/>
          <a:lstStyle>
            <a:lvl1pPr marL="435227" indent="-326420">
              <a:spcAft>
                <a:spcPts val="808"/>
              </a:spcAft>
              <a:buClr>
                <a:srgbClr val="0084D1"/>
              </a:buClr>
              <a:buSzPct val="100000"/>
              <a:buFont typeface="Arial" panose="020B0604020202020204" pitchFamily="34" charset="0"/>
              <a:buChar char="•"/>
              <a:defRPr/>
            </a:lvl1pPr>
            <a:lvl2pPr marL="814076" indent="-326420">
              <a:spcAft>
                <a:spcPts val="0"/>
              </a:spcAft>
              <a:buClr>
                <a:srgbClr val="83CAFF"/>
              </a:buClr>
              <a:buSzPct val="100000"/>
              <a:buFont typeface="Arial" panose="020B0604020202020204" pitchFamily="34" charset="0"/>
              <a:buChar char="•"/>
              <a:defRPr baseline="0"/>
            </a:lvl2pPr>
            <a:lvl3pPr marL="1173928" indent="-326269">
              <a:spcAft>
                <a:spcPts val="0"/>
              </a:spcAft>
              <a:buClr>
                <a:srgbClr val="999999"/>
              </a:buClr>
              <a:buFont typeface="Arial" panose="020B0604020202020204" pitchFamily="34" charset="0"/>
              <a:buChar char="•"/>
              <a:defRPr/>
            </a:lvl3pPr>
            <a:lvl4pPr marL="0" indent="0">
              <a:spcAft>
                <a:spcPts val="0"/>
              </a:spcAft>
              <a:defRPr/>
            </a:lvl4pPr>
            <a:lvl5pPr marL="0" indent="0">
              <a:spcAft>
                <a:spcPts val="0"/>
              </a:spcAft>
              <a:defRPr/>
            </a:lvl5pPr>
          </a:lstStyle>
          <a:p>
            <a:pPr lvl="0"/>
            <a:r>
              <a:rPr lang="et-EE" smtClean="0"/>
              <a:t>Muutke teksti laade</a:t>
            </a:r>
          </a:p>
          <a:p>
            <a:pPr lvl="1"/>
            <a:r>
              <a:rPr lang="et-EE" smtClean="0"/>
              <a:t>Teine tase</a:t>
            </a:r>
          </a:p>
          <a:p>
            <a:pPr lvl="2"/>
            <a:r>
              <a:rPr lang="et-EE" smtClean="0"/>
              <a:t>Kolmas tase</a:t>
            </a:r>
          </a:p>
          <a:p>
            <a:pPr lvl="3"/>
            <a:r>
              <a:rPr lang="et-EE" smtClean="0"/>
              <a:t>Neljas tase</a:t>
            </a:r>
          </a:p>
        </p:txBody>
      </p:sp>
      <p:sp>
        <p:nvSpPr>
          <p:cNvPr id="4" name="Content Placeholder 2"/>
          <p:cNvSpPr>
            <a:spLocks noGrp="1"/>
          </p:cNvSpPr>
          <p:nvPr>
            <p:ph idx="10"/>
          </p:nvPr>
        </p:nvSpPr>
        <p:spPr>
          <a:xfrm>
            <a:off x="4645166" y="1775068"/>
            <a:ext cx="3914355" cy="4524784"/>
          </a:xfrm>
        </p:spPr>
        <p:txBody>
          <a:bodyPr/>
          <a:lstStyle>
            <a:lvl1pPr marL="435227" indent="-326420">
              <a:spcAft>
                <a:spcPts val="808"/>
              </a:spcAft>
              <a:buClr>
                <a:srgbClr val="0084D1"/>
              </a:buClr>
              <a:buSzPct val="100000"/>
              <a:buFont typeface="Arial" panose="020B0604020202020204" pitchFamily="34" charset="0"/>
              <a:buChar char="•"/>
              <a:defRPr/>
            </a:lvl1pPr>
            <a:lvl2pPr marL="814076" indent="-326420">
              <a:spcAft>
                <a:spcPts val="0"/>
              </a:spcAft>
              <a:buClr>
                <a:srgbClr val="83CAFF"/>
              </a:buClr>
              <a:buSzPct val="100000"/>
              <a:buFont typeface="Arial" panose="020B0604020202020204" pitchFamily="34" charset="0"/>
              <a:buChar char="•"/>
              <a:defRPr baseline="0"/>
            </a:lvl2pPr>
            <a:lvl3pPr marL="1173928" indent="-326269">
              <a:spcAft>
                <a:spcPts val="0"/>
              </a:spcAft>
              <a:buClr>
                <a:srgbClr val="999999"/>
              </a:buClr>
              <a:buFont typeface="Arial" panose="020B0604020202020204" pitchFamily="34" charset="0"/>
              <a:buChar char="•"/>
              <a:defRPr/>
            </a:lvl3pPr>
            <a:lvl4pPr marL="0" indent="0">
              <a:spcAft>
                <a:spcPts val="0"/>
              </a:spcAft>
              <a:defRPr/>
            </a:lvl4pPr>
            <a:lvl5pPr marL="0" indent="0">
              <a:spcAft>
                <a:spcPts val="0"/>
              </a:spcAft>
              <a:defRPr/>
            </a:lvl5pPr>
          </a:lstStyle>
          <a:p>
            <a:pPr lvl="0"/>
            <a:r>
              <a:rPr lang="et-EE" smtClean="0"/>
              <a:t>Muutke teksti laade</a:t>
            </a:r>
          </a:p>
          <a:p>
            <a:pPr lvl="1"/>
            <a:r>
              <a:rPr lang="et-EE" smtClean="0"/>
              <a:t>Teine tase</a:t>
            </a:r>
          </a:p>
          <a:p>
            <a:pPr lvl="2"/>
            <a:r>
              <a:rPr lang="et-EE" smtClean="0"/>
              <a:t>Kolmas tase</a:t>
            </a:r>
          </a:p>
          <a:p>
            <a:pPr lvl="3"/>
            <a:r>
              <a:rPr lang="et-EE" smtClean="0"/>
              <a:t>Neljas tase</a:t>
            </a:r>
          </a:p>
        </p:txBody>
      </p:sp>
      <p:sp>
        <p:nvSpPr>
          <p:cNvPr id="5" name="Date Placeholder 4"/>
          <p:cNvSpPr>
            <a:spLocks noGrp="1"/>
          </p:cNvSpPr>
          <p:nvPr>
            <p:ph type="dt" idx="11"/>
          </p:nvPr>
        </p:nvSpPr>
        <p:spPr/>
        <p:txBody>
          <a:bodyPr/>
          <a:lstStyle/>
          <a:p>
            <a:endParaRPr lang="et-EE" altLang="en-US"/>
          </a:p>
        </p:txBody>
      </p:sp>
      <p:sp>
        <p:nvSpPr>
          <p:cNvPr id="6" name="Footer Placeholder 5"/>
          <p:cNvSpPr>
            <a:spLocks noGrp="1"/>
          </p:cNvSpPr>
          <p:nvPr>
            <p:ph type="ftr" idx="12"/>
          </p:nvPr>
        </p:nvSpPr>
        <p:spPr/>
        <p:txBody>
          <a:bodyPr/>
          <a:lstStyle/>
          <a:p>
            <a:endParaRPr lang="et-EE" altLang="en-US"/>
          </a:p>
        </p:txBody>
      </p:sp>
      <p:sp>
        <p:nvSpPr>
          <p:cNvPr id="7" name="Slide Number Placeholder 6"/>
          <p:cNvSpPr>
            <a:spLocks noGrp="1"/>
          </p:cNvSpPr>
          <p:nvPr>
            <p:ph type="sldNum" idx="13"/>
          </p:nvPr>
        </p:nvSpPr>
        <p:spPr/>
        <p:txBody>
          <a:bodyPr/>
          <a:lstStyle/>
          <a:p>
            <a:fld id="{91A857D3-8977-4B76-8A8E-76EC884CC3A4}" type="slidenum">
              <a:rPr lang="et-EE" altLang="en-US" smtClean="0"/>
              <a:pPr/>
              <a:t>‹#›</a:t>
            </a:fld>
            <a:endParaRPr lang="et-EE" altLang="en-US"/>
          </a:p>
        </p:txBody>
      </p:sp>
    </p:spTree>
    <p:extLst>
      <p:ext uri="{BB962C8B-B14F-4D97-AF65-F5344CB8AC3E}">
        <p14:creationId xmlns:p14="http://schemas.microsoft.com/office/powerpoint/2010/main" val="36271833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426537" y="2454276"/>
            <a:ext cx="7315576" cy="974751"/>
          </a:xfrm>
        </p:spPr>
        <p:txBody>
          <a:bodyPr tIns="87045" anchor="t" anchorCtr="0"/>
          <a:lstStyle>
            <a:lvl1pPr algn="l">
              <a:defRPr sz="5800"/>
            </a:lvl1pPr>
          </a:lstStyle>
          <a:p>
            <a:r>
              <a:rPr lang="et-EE" dirty="0" smtClean="0"/>
              <a:t>Aitäh!</a:t>
            </a:r>
            <a:endParaRPr lang="en-US" dirty="0"/>
          </a:p>
        </p:txBody>
      </p:sp>
      <p:sp>
        <p:nvSpPr>
          <p:cNvPr id="8" name="Subtitle 2"/>
          <p:cNvSpPr>
            <a:spLocks noGrp="1"/>
          </p:cNvSpPr>
          <p:nvPr>
            <p:ph type="subTitle" idx="1" hasCustomPrompt="1"/>
          </p:nvPr>
        </p:nvSpPr>
        <p:spPr>
          <a:xfrm>
            <a:off x="1426537" y="3645602"/>
            <a:ext cx="7315576" cy="1732411"/>
          </a:xfrm>
        </p:spPr>
        <p:txBody>
          <a:bodyPr/>
          <a:lstStyle>
            <a:lvl1pPr marL="0" indent="0" algn="l">
              <a:spcAft>
                <a:spcPts val="0"/>
              </a:spcAft>
              <a:buNone/>
              <a:defRPr sz="2600" b="0"/>
            </a:lvl1pPr>
            <a:lvl2pPr marL="460613" indent="0" algn="ctr">
              <a:buNone/>
              <a:defRPr sz="2000"/>
            </a:lvl2pPr>
            <a:lvl3pPr marL="921234" indent="0" algn="ctr">
              <a:buNone/>
              <a:defRPr sz="1800"/>
            </a:lvl3pPr>
            <a:lvl4pPr marL="1381846" indent="0" algn="ctr">
              <a:buNone/>
              <a:defRPr sz="1600"/>
            </a:lvl4pPr>
            <a:lvl5pPr marL="1842463" indent="0" algn="ctr">
              <a:buNone/>
              <a:defRPr sz="1600"/>
            </a:lvl5pPr>
            <a:lvl6pPr marL="2303077" indent="0" algn="ctr">
              <a:buNone/>
              <a:defRPr sz="1600"/>
            </a:lvl6pPr>
            <a:lvl7pPr marL="2763695" indent="0" algn="ctr">
              <a:buNone/>
              <a:defRPr sz="1600"/>
            </a:lvl7pPr>
            <a:lvl8pPr marL="3224310" indent="0" algn="ctr">
              <a:buNone/>
              <a:defRPr sz="1600"/>
            </a:lvl8pPr>
            <a:lvl9pPr marL="3684926" indent="0" algn="ctr">
              <a:buNone/>
              <a:defRPr sz="1600"/>
            </a:lvl9pPr>
          </a:lstStyle>
          <a:p>
            <a:r>
              <a:rPr lang="et-EE" dirty="0" smtClean="0"/>
              <a:t>Eesnimi Perenimi</a:t>
            </a:r>
          </a:p>
          <a:p>
            <a:r>
              <a:rPr lang="et-EE" dirty="0" err="1" smtClean="0"/>
              <a:t>eesnimi@perenimi@amet.ee</a:t>
            </a:r>
            <a:endParaRPr lang="et-EE" dirty="0" smtClean="0"/>
          </a:p>
          <a:p>
            <a:endParaRPr lang="et-EE" dirty="0" smtClean="0"/>
          </a:p>
        </p:txBody>
      </p:sp>
      <p:sp>
        <p:nvSpPr>
          <p:cNvPr id="2" name="Date Placeholder 1"/>
          <p:cNvSpPr>
            <a:spLocks noGrp="1"/>
          </p:cNvSpPr>
          <p:nvPr>
            <p:ph type="dt" idx="10"/>
          </p:nvPr>
        </p:nvSpPr>
        <p:spPr/>
        <p:txBody>
          <a:bodyPr/>
          <a:lstStyle/>
          <a:p>
            <a:endParaRPr lang="et-EE" altLang="en-US"/>
          </a:p>
        </p:txBody>
      </p:sp>
      <p:sp>
        <p:nvSpPr>
          <p:cNvPr id="3" name="Footer Placeholder 2"/>
          <p:cNvSpPr>
            <a:spLocks noGrp="1"/>
          </p:cNvSpPr>
          <p:nvPr>
            <p:ph type="ftr" idx="11"/>
          </p:nvPr>
        </p:nvSpPr>
        <p:spPr/>
        <p:txBody>
          <a:bodyPr/>
          <a:lstStyle/>
          <a:p>
            <a:endParaRPr lang="et-EE" altLang="en-US"/>
          </a:p>
        </p:txBody>
      </p:sp>
      <p:sp>
        <p:nvSpPr>
          <p:cNvPr id="4" name="Slide Number Placeholder 3"/>
          <p:cNvSpPr>
            <a:spLocks noGrp="1"/>
          </p:cNvSpPr>
          <p:nvPr>
            <p:ph type="sldNum" idx="12"/>
          </p:nvPr>
        </p:nvSpPr>
        <p:spPr/>
        <p:txBody>
          <a:bodyPr/>
          <a:lstStyle/>
          <a:p>
            <a:fld id="{91A857D3-8977-4B76-8A8E-76EC884CC3A4}" type="slidenum">
              <a:rPr lang="et-EE" altLang="en-US" smtClean="0"/>
              <a:pPr/>
              <a:t>‹#›</a:t>
            </a:fld>
            <a:endParaRPr lang="et-EE" alt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094" y="216551"/>
            <a:ext cx="3520621" cy="1389538"/>
          </a:xfrm>
          <a:prstGeom prst="rect">
            <a:avLst/>
          </a:prstGeom>
        </p:spPr>
      </p:pic>
    </p:spTree>
    <p:extLst>
      <p:ext uri="{BB962C8B-B14F-4D97-AF65-F5344CB8AC3E}">
        <p14:creationId xmlns:p14="http://schemas.microsoft.com/office/powerpoint/2010/main" val="381572321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Blue">
    <p:spTree>
      <p:nvGrpSpPr>
        <p:cNvPr id="1" name=""/>
        <p:cNvGrpSpPr/>
        <p:nvPr/>
      </p:nvGrpSpPr>
      <p:grpSpPr>
        <a:xfrm>
          <a:off x="0" y="0"/>
          <a:ext cx="0" cy="0"/>
          <a:chOff x="0" y="0"/>
          <a:chExt cx="0" cy="0"/>
        </a:xfrm>
      </p:grpSpPr>
      <p:sp>
        <p:nvSpPr>
          <p:cNvPr id="5" name="Rectangle 4"/>
          <p:cNvSpPr/>
          <p:nvPr userDrawn="1"/>
        </p:nvSpPr>
        <p:spPr bwMode="auto">
          <a:xfrm>
            <a:off x="0" y="1805134"/>
            <a:ext cx="9144000" cy="5052866"/>
          </a:xfrm>
          <a:prstGeom prst="rect">
            <a:avLst/>
          </a:prstGeom>
          <a:solidFill>
            <a:srgbClr val="0084D1"/>
          </a:solidFill>
          <a:ln w="9525" cap="flat" cmpd="sng" algn="ctr">
            <a:noFill/>
            <a:prstDash val="solid"/>
            <a:round/>
            <a:headEnd type="none" w="med" len="med"/>
            <a:tailEnd type="none" w="med" len="med"/>
          </a:ln>
          <a:effectLst/>
          <a:extLst/>
        </p:spPr>
        <p:txBody>
          <a:bodyPr vert="horz" wrap="square" lIns="92123" tIns="46061" rIns="92123" bIns="46061" numCol="1" rtlCol="0" anchor="t" anchorCtr="0" compatLnSpc="1">
            <a:prstTxWarp prst="textNoShape">
              <a:avLst/>
            </a:prstTxWarp>
          </a:bodyPr>
          <a:lstStyle/>
          <a:p>
            <a:pPr defTabSz="452619" fontAlgn="base" hangingPunct="0">
              <a:lnSpc>
                <a:spcPct val="110000"/>
              </a:lnSpc>
              <a:spcBef>
                <a:spcPct val="0"/>
              </a:spcBef>
              <a:spcAft>
                <a:spcPct val="0"/>
              </a:spcAft>
              <a:buClr>
                <a:srgbClr val="000000"/>
              </a:buClr>
              <a:buSzPct val="100000"/>
              <a:buFont typeface="Times New Roman" panose="02020603050405020304" pitchFamily="18" charset="0"/>
              <a:buNone/>
            </a:pPr>
            <a:endParaRPr lang="en-US" smtClean="0">
              <a:noFill/>
            </a:endParaRPr>
          </a:p>
        </p:txBody>
      </p:sp>
      <p:sp>
        <p:nvSpPr>
          <p:cNvPr id="7" name="Title 1"/>
          <p:cNvSpPr>
            <a:spLocks noGrp="1"/>
          </p:cNvSpPr>
          <p:nvPr>
            <p:ph type="ctrTitle" hasCustomPrompt="1"/>
          </p:nvPr>
        </p:nvSpPr>
        <p:spPr>
          <a:xfrm>
            <a:off x="1426537" y="2454276"/>
            <a:ext cx="7315576" cy="974751"/>
          </a:xfrm>
        </p:spPr>
        <p:txBody>
          <a:bodyPr tIns="87045" anchor="t" anchorCtr="0"/>
          <a:lstStyle>
            <a:lvl1pPr algn="l">
              <a:defRPr sz="5800">
                <a:solidFill>
                  <a:schemeClr val="bg1"/>
                </a:solidFill>
              </a:defRPr>
            </a:lvl1pPr>
          </a:lstStyle>
          <a:p>
            <a:r>
              <a:rPr lang="et-EE" dirty="0" smtClean="0"/>
              <a:t>Aitäh!</a:t>
            </a:r>
            <a:endParaRPr lang="en-US" dirty="0"/>
          </a:p>
        </p:txBody>
      </p:sp>
      <p:sp>
        <p:nvSpPr>
          <p:cNvPr id="8" name="Subtitle 2"/>
          <p:cNvSpPr>
            <a:spLocks noGrp="1"/>
          </p:cNvSpPr>
          <p:nvPr>
            <p:ph type="subTitle" idx="1" hasCustomPrompt="1"/>
          </p:nvPr>
        </p:nvSpPr>
        <p:spPr>
          <a:xfrm>
            <a:off x="1426537" y="3645602"/>
            <a:ext cx="7315576" cy="1732411"/>
          </a:xfrm>
        </p:spPr>
        <p:txBody>
          <a:bodyPr/>
          <a:lstStyle>
            <a:lvl1pPr marL="0" indent="0" algn="l">
              <a:spcAft>
                <a:spcPts val="0"/>
              </a:spcAft>
              <a:buNone/>
              <a:defRPr sz="2600" b="0">
                <a:solidFill>
                  <a:schemeClr val="bg1"/>
                </a:solidFill>
              </a:defRPr>
            </a:lvl1pPr>
            <a:lvl2pPr marL="460613" indent="0" algn="ctr">
              <a:buNone/>
              <a:defRPr sz="2000"/>
            </a:lvl2pPr>
            <a:lvl3pPr marL="921234" indent="0" algn="ctr">
              <a:buNone/>
              <a:defRPr sz="1800"/>
            </a:lvl3pPr>
            <a:lvl4pPr marL="1381846" indent="0" algn="ctr">
              <a:buNone/>
              <a:defRPr sz="1600"/>
            </a:lvl4pPr>
            <a:lvl5pPr marL="1842463" indent="0" algn="ctr">
              <a:buNone/>
              <a:defRPr sz="1600"/>
            </a:lvl5pPr>
            <a:lvl6pPr marL="2303077" indent="0" algn="ctr">
              <a:buNone/>
              <a:defRPr sz="1600"/>
            </a:lvl6pPr>
            <a:lvl7pPr marL="2763695" indent="0" algn="ctr">
              <a:buNone/>
              <a:defRPr sz="1600"/>
            </a:lvl7pPr>
            <a:lvl8pPr marL="3224310" indent="0" algn="ctr">
              <a:buNone/>
              <a:defRPr sz="1600"/>
            </a:lvl8pPr>
            <a:lvl9pPr marL="3684926" indent="0" algn="ctr">
              <a:buNone/>
              <a:defRPr sz="1600"/>
            </a:lvl9pPr>
          </a:lstStyle>
          <a:p>
            <a:r>
              <a:rPr lang="et-EE" dirty="0" smtClean="0"/>
              <a:t>Eesnimi Perenimi</a:t>
            </a:r>
          </a:p>
          <a:p>
            <a:r>
              <a:rPr lang="et-EE" dirty="0" err="1" smtClean="0"/>
              <a:t>eesnimi@perenimi@amet.ee</a:t>
            </a:r>
            <a:endParaRPr lang="et-EE" dirty="0" smtClean="0"/>
          </a:p>
          <a:p>
            <a:endParaRPr lang="et-EE" dirty="0" smtClean="0"/>
          </a:p>
        </p:txBody>
      </p:sp>
      <p:sp>
        <p:nvSpPr>
          <p:cNvPr id="2" name="Date Placeholder 1"/>
          <p:cNvSpPr>
            <a:spLocks noGrp="1"/>
          </p:cNvSpPr>
          <p:nvPr>
            <p:ph type="dt" idx="10"/>
          </p:nvPr>
        </p:nvSpPr>
        <p:spPr/>
        <p:txBody>
          <a:bodyPr/>
          <a:lstStyle/>
          <a:p>
            <a:endParaRPr lang="et-EE" altLang="en-US"/>
          </a:p>
        </p:txBody>
      </p:sp>
      <p:sp>
        <p:nvSpPr>
          <p:cNvPr id="3" name="Footer Placeholder 2"/>
          <p:cNvSpPr>
            <a:spLocks noGrp="1"/>
          </p:cNvSpPr>
          <p:nvPr>
            <p:ph type="ftr" idx="11"/>
          </p:nvPr>
        </p:nvSpPr>
        <p:spPr/>
        <p:txBody>
          <a:bodyPr/>
          <a:lstStyle/>
          <a:p>
            <a:endParaRPr lang="et-EE" altLang="en-US"/>
          </a:p>
        </p:txBody>
      </p:sp>
      <p:sp>
        <p:nvSpPr>
          <p:cNvPr id="4" name="Slide Number Placeholder 3"/>
          <p:cNvSpPr>
            <a:spLocks noGrp="1"/>
          </p:cNvSpPr>
          <p:nvPr>
            <p:ph type="sldNum" idx="12"/>
          </p:nvPr>
        </p:nvSpPr>
        <p:spPr/>
        <p:txBody>
          <a:bodyPr/>
          <a:lstStyle/>
          <a:p>
            <a:fld id="{91A857D3-8977-4B76-8A8E-76EC884CC3A4}" type="slidenum">
              <a:rPr lang="et-EE" altLang="en-US" smtClean="0"/>
              <a:pPr/>
              <a:t>‹#›</a:t>
            </a:fld>
            <a:endParaRPr lang="et-EE" alt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094" y="216551"/>
            <a:ext cx="3520621" cy="1389538"/>
          </a:xfrm>
          <a:prstGeom prst="rect">
            <a:avLst/>
          </a:prstGeom>
        </p:spPr>
      </p:pic>
    </p:spTree>
    <p:extLst>
      <p:ext uri="{BB962C8B-B14F-4D97-AF65-F5344CB8AC3E}">
        <p14:creationId xmlns:p14="http://schemas.microsoft.com/office/powerpoint/2010/main" val="79464131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ühi">
    <p:spTree>
      <p:nvGrpSpPr>
        <p:cNvPr id="1" name=""/>
        <p:cNvGrpSpPr/>
        <p:nvPr/>
      </p:nvGrpSpPr>
      <p:grpSpPr>
        <a:xfrm>
          <a:off x="0" y="0"/>
          <a:ext cx="0" cy="0"/>
          <a:chOff x="0" y="0"/>
          <a:chExt cx="0" cy="0"/>
        </a:xfrm>
      </p:grpSpPr>
      <p:sp>
        <p:nvSpPr>
          <p:cNvPr id="3" name="Date Placeholder 2"/>
          <p:cNvSpPr>
            <a:spLocks noGrp="1"/>
          </p:cNvSpPr>
          <p:nvPr>
            <p:ph type="dt" idx="10"/>
          </p:nvPr>
        </p:nvSpPr>
        <p:spPr/>
        <p:txBody>
          <a:bodyPr/>
          <a:lstStyle/>
          <a:p>
            <a:endParaRPr lang="et-EE" altLang="en-US"/>
          </a:p>
        </p:txBody>
      </p:sp>
      <p:sp>
        <p:nvSpPr>
          <p:cNvPr id="4" name="Footer Placeholder 3"/>
          <p:cNvSpPr>
            <a:spLocks noGrp="1"/>
          </p:cNvSpPr>
          <p:nvPr>
            <p:ph type="ftr" idx="11"/>
          </p:nvPr>
        </p:nvSpPr>
        <p:spPr/>
        <p:txBody>
          <a:bodyPr/>
          <a:lstStyle/>
          <a:p>
            <a:endParaRPr lang="et-EE" altLang="en-US"/>
          </a:p>
        </p:txBody>
      </p:sp>
      <p:sp>
        <p:nvSpPr>
          <p:cNvPr id="5" name="Slide Number Placeholder 4"/>
          <p:cNvSpPr>
            <a:spLocks noGrp="1"/>
          </p:cNvSpPr>
          <p:nvPr>
            <p:ph type="sldNum" idx="12"/>
          </p:nvPr>
        </p:nvSpPr>
        <p:spPr/>
        <p:txBody>
          <a:bodyPr/>
          <a:lstStyle/>
          <a:p>
            <a:fld id="{91A857D3-8977-4B76-8A8E-76EC884CC3A4}" type="slidenum">
              <a:rPr lang="et-EE" altLang="en-US" smtClean="0"/>
              <a:pPr/>
              <a:t>‹#›</a:t>
            </a:fld>
            <a:endParaRPr lang="et-EE" altLang="en-US"/>
          </a:p>
        </p:txBody>
      </p:sp>
    </p:spTree>
    <p:extLst>
      <p:ext uri="{BB962C8B-B14F-4D97-AF65-F5344CB8AC3E}">
        <p14:creationId xmlns:p14="http://schemas.microsoft.com/office/powerpoint/2010/main" val="179075204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itlislai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26537" y="2454249"/>
            <a:ext cx="7315576" cy="1804595"/>
          </a:xfrm>
        </p:spPr>
        <p:txBody>
          <a:bodyPr tIns="87054" anchor="t" anchorCtr="0"/>
          <a:lstStyle>
            <a:lvl1pPr algn="l">
              <a:defRPr sz="5800"/>
            </a:lvl1pPr>
          </a:lstStyle>
          <a:p>
            <a:r>
              <a:rPr lang="et-EE" dirty="0" smtClean="0"/>
              <a:t>Esitluse</a:t>
            </a:r>
            <a:br>
              <a:rPr lang="et-EE" dirty="0" smtClean="0"/>
            </a:br>
            <a:r>
              <a:rPr lang="et-EE" dirty="0" smtClean="0"/>
              <a:t>pealkiri</a:t>
            </a:r>
            <a:endParaRPr lang="en-US" dirty="0"/>
          </a:p>
        </p:txBody>
      </p:sp>
      <p:sp>
        <p:nvSpPr>
          <p:cNvPr id="3" name="Subtitle 2"/>
          <p:cNvSpPr>
            <a:spLocks noGrp="1"/>
          </p:cNvSpPr>
          <p:nvPr>
            <p:ph type="subTitle" idx="1" hasCustomPrompt="1"/>
          </p:nvPr>
        </p:nvSpPr>
        <p:spPr>
          <a:xfrm>
            <a:off x="1426537" y="4536777"/>
            <a:ext cx="7315576" cy="1732411"/>
          </a:xfrm>
        </p:spPr>
        <p:txBody>
          <a:bodyPr/>
          <a:lstStyle>
            <a:lvl1pPr marL="0" indent="0" algn="l">
              <a:spcAft>
                <a:spcPts val="0"/>
              </a:spcAft>
              <a:buNone/>
              <a:defRPr sz="2600" b="0"/>
            </a:lvl1pPr>
            <a:lvl2pPr marL="460661" indent="0" algn="ctr">
              <a:buNone/>
              <a:defRPr sz="2000"/>
            </a:lvl2pPr>
            <a:lvl3pPr marL="921330" indent="0" algn="ctr">
              <a:buNone/>
              <a:defRPr sz="1800"/>
            </a:lvl3pPr>
            <a:lvl4pPr marL="1381989" indent="0" algn="ctr">
              <a:buNone/>
              <a:defRPr sz="1600"/>
            </a:lvl4pPr>
            <a:lvl5pPr marL="1842655" indent="0" algn="ctr">
              <a:buNone/>
              <a:defRPr sz="1600"/>
            </a:lvl5pPr>
            <a:lvl6pPr marL="2303317" indent="0" algn="ctr">
              <a:buNone/>
              <a:defRPr sz="1600"/>
            </a:lvl6pPr>
            <a:lvl7pPr marL="2763983" indent="0" algn="ctr">
              <a:buNone/>
              <a:defRPr sz="1600"/>
            </a:lvl7pPr>
            <a:lvl8pPr marL="3224645" indent="0" algn="ctr">
              <a:buNone/>
              <a:defRPr sz="1600"/>
            </a:lvl8pPr>
            <a:lvl9pPr marL="3685309" indent="0" algn="ctr">
              <a:buNone/>
              <a:defRPr sz="1600"/>
            </a:lvl9pPr>
          </a:lstStyle>
          <a:p>
            <a:r>
              <a:rPr lang="et-EE" dirty="0" smtClean="0"/>
              <a:t>Eesnimi Perenimi</a:t>
            </a:r>
          </a:p>
          <a:p>
            <a:r>
              <a:rPr lang="et-EE" dirty="0" smtClean="0"/>
              <a:t>asutuse nimetus / ametinimetus</a:t>
            </a:r>
          </a:p>
          <a:p>
            <a:endParaRPr lang="et-EE" dirty="0" smtClean="0"/>
          </a:p>
          <a:p>
            <a:r>
              <a:rPr lang="et-EE" dirty="0" smtClean="0"/>
              <a:t>14.12.2013</a:t>
            </a:r>
            <a:endParaRPr lang="en-US" dirty="0"/>
          </a:p>
        </p:txBody>
      </p:sp>
      <p:sp>
        <p:nvSpPr>
          <p:cNvPr id="4" name="Date Placeholder 3"/>
          <p:cNvSpPr>
            <a:spLocks noGrp="1"/>
          </p:cNvSpPr>
          <p:nvPr>
            <p:ph type="dt" idx="10"/>
          </p:nvPr>
        </p:nvSpPr>
        <p:spPr/>
        <p:txBody>
          <a:bodyPr/>
          <a:lstStyle/>
          <a:p>
            <a:endParaRPr lang="et-EE" altLang="en-US"/>
          </a:p>
        </p:txBody>
      </p:sp>
      <p:sp>
        <p:nvSpPr>
          <p:cNvPr id="6" name="Footer Placeholder 5"/>
          <p:cNvSpPr>
            <a:spLocks noGrp="1"/>
          </p:cNvSpPr>
          <p:nvPr>
            <p:ph type="ftr" idx="11"/>
          </p:nvPr>
        </p:nvSpPr>
        <p:spPr/>
        <p:txBody>
          <a:bodyPr/>
          <a:lstStyle/>
          <a:p>
            <a:endParaRPr lang="et-EE" altLang="en-US"/>
          </a:p>
        </p:txBody>
      </p:sp>
      <p:sp>
        <p:nvSpPr>
          <p:cNvPr id="7" name="Slide Number Placeholder 6"/>
          <p:cNvSpPr>
            <a:spLocks noGrp="1"/>
          </p:cNvSpPr>
          <p:nvPr>
            <p:ph type="sldNum" idx="12"/>
          </p:nvPr>
        </p:nvSpPr>
        <p:spPr/>
        <p:txBody>
          <a:bodyPr/>
          <a:lstStyle/>
          <a:p>
            <a:fld id="{91A857D3-8977-4B76-8A8E-76EC884CC3A4}" type="slidenum">
              <a:rPr lang="et-EE" altLang="en-US" smtClean="0"/>
              <a:pPr/>
              <a:t>‹#›</a:t>
            </a:fld>
            <a:endParaRPr lang="et-EE" alt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094" y="216551"/>
            <a:ext cx="3520621" cy="1389538"/>
          </a:xfrm>
          <a:prstGeom prst="rect">
            <a:avLst/>
          </a:prstGeom>
        </p:spPr>
      </p:pic>
    </p:spTree>
    <p:extLst>
      <p:ext uri="{BB962C8B-B14F-4D97-AF65-F5344CB8AC3E}">
        <p14:creationId xmlns:p14="http://schemas.microsoft.com/office/powerpoint/2010/main" val="34662957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tiitli laadi</a:t>
            </a:r>
            <a:endParaRPr lang="et-EE"/>
          </a:p>
        </p:txBody>
      </p:sp>
      <p:sp>
        <p:nvSpPr>
          <p:cNvPr id="3" name="Sisu kohatäide 2"/>
          <p:cNvSpPr>
            <a:spLocks noGrp="1"/>
          </p:cNvSpPr>
          <p:nvPr>
            <p:ph idx="1"/>
          </p:nvPr>
        </p:nvSpPr>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4A3F6EBD-C2C7-4800-AA1A-583A5399241E}" type="datetime1">
              <a:rPr lang="et-EE" smtClean="0"/>
              <a:t>16.11.2016</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8EC715AE-D934-4660-88BC-2ED840489AA4}" type="slidenum">
              <a:rPr lang="et-EE" smtClean="0"/>
              <a:t>‹#›</a:t>
            </a:fld>
            <a:endParaRPr lang="et-EE"/>
          </a:p>
        </p:txBody>
      </p:sp>
    </p:spTree>
    <p:extLst>
      <p:ext uri="{BB962C8B-B14F-4D97-AF65-F5344CB8AC3E}">
        <p14:creationId xmlns:p14="http://schemas.microsoft.com/office/powerpoint/2010/main" val="1960876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Blue">
    <p:spTree>
      <p:nvGrpSpPr>
        <p:cNvPr id="1" name=""/>
        <p:cNvGrpSpPr/>
        <p:nvPr/>
      </p:nvGrpSpPr>
      <p:grpSpPr>
        <a:xfrm>
          <a:off x="0" y="0"/>
          <a:ext cx="0" cy="0"/>
          <a:chOff x="0" y="0"/>
          <a:chExt cx="0" cy="0"/>
        </a:xfrm>
      </p:grpSpPr>
      <p:sp>
        <p:nvSpPr>
          <p:cNvPr id="4" name="Rectangle 3"/>
          <p:cNvSpPr/>
          <p:nvPr userDrawn="1"/>
        </p:nvSpPr>
        <p:spPr bwMode="auto">
          <a:xfrm>
            <a:off x="0" y="1805134"/>
            <a:ext cx="9144000" cy="5052866"/>
          </a:xfrm>
          <a:prstGeom prst="rect">
            <a:avLst/>
          </a:prstGeom>
          <a:solidFill>
            <a:srgbClr val="0084D1"/>
          </a:solidFill>
          <a:ln w="9525" cap="flat" cmpd="sng" algn="ctr">
            <a:noFill/>
            <a:prstDash val="solid"/>
            <a:round/>
            <a:headEnd type="none" w="med" len="med"/>
            <a:tailEnd type="none" w="med" len="med"/>
          </a:ln>
          <a:effectLst/>
          <a:extLst/>
        </p:spPr>
        <p:txBody>
          <a:bodyPr vert="horz" wrap="square" lIns="92133" tIns="46066" rIns="92133" bIns="46066" numCol="1" rtlCol="0" anchor="t" anchorCtr="0" compatLnSpc="1">
            <a:prstTxWarp prst="textNoShape">
              <a:avLst/>
            </a:prstTxWarp>
          </a:bodyPr>
          <a:lstStyle/>
          <a:p>
            <a:pPr defTabSz="452666" fontAlgn="base" hangingPunct="0">
              <a:lnSpc>
                <a:spcPct val="110000"/>
              </a:lnSpc>
              <a:spcBef>
                <a:spcPct val="0"/>
              </a:spcBef>
              <a:spcAft>
                <a:spcPct val="0"/>
              </a:spcAft>
              <a:buClr>
                <a:srgbClr val="000000"/>
              </a:buClr>
              <a:buSzPct val="100000"/>
              <a:buFont typeface="Times New Roman" panose="02020603050405020304" pitchFamily="18" charset="0"/>
              <a:buNone/>
            </a:pPr>
            <a:endParaRPr lang="en-US" smtClean="0">
              <a:noFill/>
            </a:endParaRPr>
          </a:p>
        </p:txBody>
      </p:sp>
      <p:sp>
        <p:nvSpPr>
          <p:cNvPr id="2" name="Title 1"/>
          <p:cNvSpPr>
            <a:spLocks noGrp="1"/>
          </p:cNvSpPr>
          <p:nvPr>
            <p:ph type="ctrTitle" hasCustomPrompt="1"/>
          </p:nvPr>
        </p:nvSpPr>
        <p:spPr>
          <a:xfrm>
            <a:off x="1426537" y="2454249"/>
            <a:ext cx="7315576" cy="1804595"/>
          </a:xfrm>
        </p:spPr>
        <p:txBody>
          <a:bodyPr tIns="87054" anchor="t" anchorCtr="0"/>
          <a:lstStyle>
            <a:lvl1pPr algn="l">
              <a:defRPr sz="5800">
                <a:solidFill>
                  <a:schemeClr val="bg1"/>
                </a:solidFill>
              </a:defRPr>
            </a:lvl1pPr>
          </a:lstStyle>
          <a:p>
            <a:r>
              <a:rPr lang="et-EE" dirty="0" smtClean="0"/>
              <a:t>Esitluse</a:t>
            </a:r>
            <a:br>
              <a:rPr lang="et-EE" dirty="0" smtClean="0"/>
            </a:br>
            <a:r>
              <a:rPr lang="et-EE" dirty="0" smtClean="0"/>
              <a:t>pealkiri</a:t>
            </a:r>
            <a:endParaRPr lang="en-US" dirty="0"/>
          </a:p>
        </p:txBody>
      </p:sp>
      <p:sp>
        <p:nvSpPr>
          <p:cNvPr id="3" name="Subtitle 2"/>
          <p:cNvSpPr>
            <a:spLocks noGrp="1"/>
          </p:cNvSpPr>
          <p:nvPr>
            <p:ph type="subTitle" idx="1" hasCustomPrompt="1"/>
          </p:nvPr>
        </p:nvSpPr>
        <p:spPr>
          <a:xfrm>
            <a:off x="1426537" y="4536777"/>
            <a:ext cx="7315576" cy="1732411"/>
          </a:xfrm>
        </p:spPr>
        <p:txBody>
          <a:bodyPr/>
          <a:lstStyle>
            <a:lvl1pPr marL="0" indent="0" algn="l">
              <a:spcAft>
                <a:spcPts val="0"/>
              </a:spcAft>
              <a:buNone/>
              <a:defRPr sz="2600" b="0">
                <a:solidFill>
                  <a:schemeClr val="bg1"/>
                </a:solidFill>
              </a:defRPr>
            </a:lvl1pPr>
            <a:lvl2pPr marL="460661" indent="0" algn="ctr">
              <a:buNone/>
              <a:defRPr sz="2000"/>
            </a:lvl2pPr>
            <a:lvl3pPr marL="921330" indent="0" algn="ctr">
              <a:buNone/>
              <a:defRPr sz="1800"/>
            </a:lvl3pPr>
            <a:lvl4pPr marL="1381989" indent="0" algn="ctr">
              <a:buNone/>
              <a:defRPr sz="1600"/>
            </a:lvl4pPr>
            <a:lvl5pPr marL="1842655" indent="0" algn="ctr">
              <a:buNone/>
              <a:defRPr sz="1600"/>
            </a:lvl5pPr>
            <a:lvl6pPr marL="2303317" indent="0" algn="ctr">
              <a:buNone/>
              <a:defRPr sz="1600"/>
            </a:lvl6pPr>
            <a:lvl7pPr marL="2763983" indent="0" algn="ctr">
              <a:buNone/>
              <a:defRPr sz="1600"/>
            </a:lvl7pPr>
            <a:lvl8pPr marL="3224645" indent="0" algn="ctr">
              <a:buNone/>
              <a:defRPr sz="1600"/>
            </a:lvl8pPr>
            <a:lvl9pPr marL="3685309" indent="0" algn="ctr">
              <a:buNone/>
              <a:defRPr sz="1600"/>
            </a:lvl9pPr>
          </a:lstStyle>
          <a:p>
            <a:r>
              <a:rPr lang="et-EE" dirty="0" smtClean="0"/>
              <a:t>Eesnimi Perenimi</a:t>
            </a:r>
          </a:p>
          <a:p>
            <a:r>
              <a:rPr lang="et-EE" dirty="0" smtClean="0"/>
              <a:t>asutuse nimetus / ametinimetus</a:t>
            </a:r>
          </a:p>
          <a:p>
            <a:endParaRPr lang="et-EE" dirty="0" smtClean="0"/>
          </a:p>
          <a:p>
            <a:r>
              <a:rPr lang="et-EE" dirty="0" smtClean="0"/>
              <a:t>14.12.2013</a:t>
            </a:r>
            <a:endParaRPr lang="en-US" dirty="0"/>
          </a:p>
        </p:txBody>
      </p:sp>
      <p:sp>
        <p:nvSpPr>
          <p:cNvPr id="5" name="Date Placeholder 4"/>
          <p:cNvSpPr>
            <a:spLocks noGrp="1"/>
          </p:cNvSpPr>
          <p:nvPr>
            <p:ph type="dt" idx="10"/>
          </p:nvPr>
        </p:nvSpPr>
        <p:spPr/>
        <p:txBody>
          <a:bodyPr/>
          <a:lstStyle/>
          <a:p>
            <a:endParaRPr lang="et-EE" altLang="en-US"/>
          </a:p>
        </p:txBody>
      </p:sp>
      <p:sp>
        <p:nvSpPr>
          <p:cNvPr id="7" name="Footer Placeholder 6"/>
          <p:cNvSpPr>
            <a:spLocks noGrp="1"/>
          </p:cNvSpPr>
          <p:nvPr>
            <p:ph type="ftr" idx="11"/>
          </p:nvPr>
        </p:nvSpPr>
        <p:spPr/>
        <p:txBody>
          <a:bodyPr/>
          <a:lstStyle/>
          <a:p>
            <a:endParaRPr lang="et-EE" altLang="en-US"/>
          </a:p>
        </p:txBody>
      </p:sp>
      <p:sp>
        <p:nvSpPr>
          <p:cNvPr id="8" name="Slide Number Placeholder 7"/>
          <p:cNvSpPr>
            <a:spLocks noGrp="1"/>
          </p:cNvSpPr>
          <p:nvPr>
            <p:ph type="sldNum" idx="12"/>
          </p:nvPr>
        </p:nvSpPr>
        <p:spPr/>
        <p:txBody>
          <a:bodyPr/>
          <a:lstStyle/>
          <a:p>
            <a:fld id="{91A857D3-8977-4B76-8A8E-76EC884CC3A4}" type="slidenum">
              <a:rPr lang="et-EE" altLang="en-US" smtClean="0"/>
              <a:pPr/>
              <a:t>‹#›</a:t>
            </a:fld>
            <a:endParaRPr lang="et-EE" alt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094" y="216551"/>
            <a:ext cx="3520621" cy="1389538"/>
          </a:xfrm>
          <a:prstGeom prst="rect">
            <a:avLst/>
          </a:prstGeom>
        </p:spPr>
      </p:pic>
    </p:spTree>
    <p:extLst>
      <p:ext uri="{BB962C8B-B14F-4D97-AF65-F5344CB8AC3E}">
        <p14:creationId xmlns:p14="http://schemas.microsoft.com/office/powerpoint/2010/main" val="10142463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1315" y="541378"/>
            <a:ext cx="8047133" cy="1082757"/>
          </a:xfrm>
        </p:spPr>
        <p:txBody>
          <a:bodyPr tIns="54413" anchor="t" anchorCtr="0"/>
          <a:lstStyle>
            <a:lvl1pPr>
              <a:defRPr sz="3600" b="1"/>
            </a:lvl1pPr>
          </a:lstStyle>
          <a:p>
            <a:r>
              <a:rPr lang="en-US" dirty="0" err="1" smtClean="0"/>
              <a:t>Slaidi</a:t>
            </a:r>
            <a:r>
              <a:rPr lang="en-US" dirty="0" smtClean="0"/>
              <a:t> </a:t>
            </a:r>
            <a:r>
              <a:rPr lang="en-US" dirty="0" err="1" smtClean="0"/>
              <a:t>pealkiri</a:t>
            </a:r>
            <a:r>
              <a:rPr lang="en-US" dirty="0" smtClean="0"/>
              <a:t> </a:t>
            </a:r>
            <a:r>
              <a:rPr lang="en-US" dirty="0" err="1" smtClean="0"/>
              <a:t>vajadusel</a:t>
            </a:r>
            <a:r>
              <a:rPr lang="en-US" dirty="0" smtClean="0"/>
              <a:t> </a:t>
            </a:r>
            <a:br>
              <a:rPr lang="en-US" dirty="0" smtClean="0"/>
            </a:br>
            <a:r>
              <a:rPr lang="en-US" dirty="0" err="1" smtClean="0"/>
              <a:t>kahel</a:t>
            </a:r>
            <a:r>
              <a:rPr lang="en-US" dirty="0" smtClean="0"/>
              <a:t> real</a:t>
            </a:r>
          </a:p>
        </p:txBody>
      </p:sp>
      <p:sp>
        <p:nvSpPr>
          <p:cNvPr id="3" name="Content Placeholder 2"/>
          <p:cNvSpPr>
            <a:spLocks noGrp="1"/>
          </p:cNvSpPr>
          <p:nvPr>
            <p:ph idx="1"/>
          </p:nvPr>
        </p:nvSpPr>
        <p:spPr>
          <a:xfrm>
            <a:off x="511317" y="1772997"/>
            <a:ext cx="8047133" cy="4524784"/>
          </a:xfrm>
        </p:spPr>
        <p:txBody>
          <a:bodyPr/>
          <a:lstStyle>
            <a:lvl1pPr marL="435273" indent="-326454">
              <a:spcAft>
                <a:spcPts val="808"/>
              </a:spcAft>
              <a:buClr>
                <a:srgbClr val="0084D1"/>
              </a:buClr>
              <a:buSzPct val="100000"/>
              <a:buFont typeface="Arial" panose="020B0604020202020204" pitchFamily="34" charset="0"/>
              <a:buChar char="•"/>
              <a:defRPr/>
            </a:lvl1pPr>
            <a:lvl2pPr marL="814160" indent="-326454">
              <a:spcAft>
                <a:spcPts val="0"/>
              </a:spcAft>
              <a:buClr>
                <a:srgbClr val="83CAFF"/>
              </a:buClr>
              <a:buSzPct val="100000"/>
              <a:buFont typeface="Arial" panose="020B0604020202020204" pitchFamily="34" charset="0"/>
              <a:buChar char="•"/>
              <a:defRPr baseline="0"/>
            </a:lvl2pPr>
            <a:lvl3pPr marL="1174050" indent="-326303">
              <a:spcAft>
                <a:spcPts val="0"/>
              </a:spcAft>
              <a:buClr>
                <a:srgbClr val="999999"/>
              </a:buClr>
              <a:buFont typeface="Arial" panose="020B0604020202020204" pitchFamily="34" charset="0"/>
              <a:buChar char="•"/>
              <a:defRPr/>
            </a:lvl3pPr>
            <a:lvl4pPr marL="0" indent="0">
              <a:spcAft>
                <a:spcPts val="0"/>
              </a:spcAft>
              <a:defRPr/>
            </a:lvl4pPr>
            <a:lvl5pPr marL="0" indent="0">
              <a:spcAft>
                <a:spcPts val="0"/>
              </a:spcAft>
              <a:defRPr/>
            </a:lvl5pPr>
          </a:lstStyle>
          <a:p>
            <a:pPr lvl="0"/>
            <a:r>
              <a:rPr lang="et-EE" smtClean="0"/>
              <a:t>Muutke teksti laade</a:t>
            </a:r>
          </a:p>
          <a:p>
            <a:pPr lvl="1"/>
            <a:r>
              <a:rPr lang="et-EE" smtClean="0"/>
              <a:t>Teine tase</a:t>
            </a:r>
          </a:p>
          <a:p>
            <a:pPr lvl="2"/>
            <a:r>
              <a:rPr lang="et-EE" smtClean="0"/>
              <a:t>Kolmas tase</a:t>
            </a:r>
          </a:p>
          <a:p>
            <a:pPr lvl="3"/>
            <a:r>
              <a:rPr lang="et-EE" smtClean="0"/>
              <a:t>Neljas tase</a:t>
            </a:r>
          </a:p>
        </p:txBody>
      </p:sp>
      <p:sp>
        <p:nvSpPr>
          <p:cNvPr id="4" name="Date Placeholder 3"/>
          <p:cNvSpPr>
            <a:spLocks noGrp="1"/>
          </p:cNvSpPr>
          <p:nvPr>
            <p:ph type="dt" idx="10"/>
          </p:nvPr>
        </p:nvSpPr>
        <p:spPr/>
        <p:txBody>
          <a:bodyPr/>
          <a:lstStyle/>
          <a:p>
            <a:endParaRPr lang="et-EE" altLang="en-US"/>
          </a:p>
        </p:txBody>
      </p:sp>
      <p:sp>
        <p:nvSpPr>
          <p:cNvPr id="5" name="Footer Placeholder 4"/>
          <p:cNvSpPr>
            <a:spLocks noGrp="1"/>
          </p:cNvSpPr>
          <p:nvPr>
            <p:ph type="ftr" idx="11"/>
          </p:nvPr>
        </p:nvSpPr>
        <p:spPr/>
        <p:txBody>
          <a:bodyPr/>
          <a:lstStyle/>
          <a:p>
            <a:endParaRPr lang="et-EE" altLang="en-US"/>
          </a:p>
        </p:txBody>
      </p:sp>
      <p:sp>
        <p:nvSpPr>
          <p:cNvPr id="6" name="Slide Number Placeholder 5"/>
          <p:cNvSpPr>
            <a:spLocks noGrp="1"/>
          </p:cNvSpPr>
          <p:nvPr>
            <p:ph type="sldNum" idx="12"/>
          </p:nvPr>
        </p:nvSpPr>
        <p:spPr/>
        <p:txBody>
          <a:bodyPr/>
          <a:lstStyle/>
          <a:p>
            <a:fld id="{91A857D3-8977-4B76-8A8E-76EC884CC3A4}" type="slidenum">
              <a:rPr lang="et-EE" altLang="en-US" smtClean="0"/>
              <a:pPr/>
              <a:t>‹#›</a:t>
            </a:fld>
            <a:endParaRPr lang="et-EE" altLang="en-US"/>
          </a:p>
        </p:txBody>
      </p:sp>
    </p:spTree>
    <p:extLst>
      <p:ext uri="{BB962C8B-B14F-4D97-AF65-F5344CB8AC3E}">
        <p14:creationId xmlns:p14="http://schemas.microsoft.com/office/powerpoint/2010/main" val="119932716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Two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1315" y="541378"/>
            <a:ext cx="8047133" cy="1082757"/>
          </a:xfrm>
        </p:spPr>
        <p:txBody>
          <a:bodyPr tIns="54413" anchor="t" anchorCtr="0"/>
          <a:lstStyle>
            <a:lvl1pPr>
              <a:defRPr sz="3600" b="1"/>
            </a:lvl1pPr>
          </a:lstStyle>
          <a:p>
            <a:r>
              <a:rPr lang="en-US" dirty="0" err="1" smtClean="0"/>
              <a:t>Slaidi</a:t>
            </a:r>
            <a:r>
              <a:rPr lang="en-US" dirty="0" smtClean="0"/>
              <a:t> </a:t>
            </a:r>
            <a:r>
              <a:rPr lang="en-US" dirty="0" err="1" smtClean="0"/>
              <a:t>pealkiri</a:t>
            </a:r>
            <a:r>
              <a:rPr lang="en-US" dirty="0" smtClean="0"/>
              <a:t> </a:t>
            </a:r>
            <a:r>
              <a:rPr lang="en-US" dirty="0" err="1" smtClean="0"/>
              <a:t>vajadusel</a:t>
            </a:r>
            <a:r>
              <a:rPr lang="en-US" dirty="0" smtClean="0"/>
              <a:t> </a:t>
            </a:r>
            <a:br>
              <a:rPr lang="en-US" dirty="0" smtClean="0"/>
            </a:br>
            <a:r>
              <a:rPr lang="en-US" dirty="0" err="1" smtClean="0"/>
              <a:t>kahel</a:t>
            </a:r>
            <a:r>
              <a:rPr lang="en-US" dirty="0" smtClean="0"/>
              <a:t> real</a:t>
            </a:r>
          </a:p>
        </p:txBody>
      </p:sp>
      <p:sp>
        <p:nvSpPr>
          <p:cNvPr id="3" name="Content Placeholder 2"/>
          <p:cNvSpPr>
            <a:spLocks noGrp="1"/>
          </p:cNvSpPr>
          <p:nvPr>
            <p:ph idx="1"/>
          </p:nvPr>
        </p:nvSpPr>
        <p:spPr>
          <a:xfrm>
            <a:off x="511317" y="1772997"/>
            <a:ext cx="3914355" cy="4524784"/>
          </a:xfrm>
        </p:spPr>
        <p:txBody>
          <a:bodyPr/>
          <a:lstStyle>
            <a:lvl1pPr marL="435273" indent="-326454">
              <a:spcAft>
                <a:spcPts val="808"/>
              </a:spcAft>
              <a:buClr>
                <a:srgbClr val="0084D1"/>
              </a:buClr>
              <a:buSzPct val="100000"/>
              <a:buFont typeface="Arial" panose="020B0604020202020204" pitchFamily="34" charset="0"/>
              <a:buChar char="•"/>
              <a:defRPr/>
            </a:lvl1pPr>
            <a:lvl2pPr marL="814160" indent="-326454">
              <a:spcAft>
                <a:spcPts val="0"/>
              </a:spcAft>
              <a:buClr>
                <a:srgbClr val="83CAFF"/>
              </a:buClr>
              <a:buSzPct val="100000"/>
              <a:buFont typeface="Arial" panose="020B0604020202020204" pitchFamily="34" charset="0"/>
              <a:buChar char="•"/>
              <a:defRPr baseline="0"/>
            </a:lvl2pPr>
            <a:lvl3pPr marL="1174050" indent="-326303">
              <a:spcAft>
                <a:spcPts val="0"/>
              </a:spcAft>
              <a:buClr>
                <a:srgbClr val="999999"/>
              </a:buClr>
              <a:buFont typeface="Arial" panose="020B0604020202020204" pitchFamily="34" charset="0"/>
              <a:buChar char="•"/>
              <a:defRPr/>
            </a:lvl3pPr>
            <a:lvl4pPr marL="0" indent="0">
              <a:spcAft>
                <a:spcPts val="0"/>
              </a:spcAft>
              <a:defRPr/>
            </a:lvl4pPr>
            <a:lvl5pPr marL="0" indent="0">
              <a:spcAft>
                <a:spcPts val="0"/>
              </a:spcAft>
              <a:defRPr/>
            </a:lvl5pPr>
          </a:lstStyle>
          <a:p>
            <a:pPr lvl="0"/>
            <a:r>
              <a:rPr lang="et-EE" smtClean="0"/>
              <a:t>Muutke teksti laade</a:t>
            </a:r>
          </a:p>
          <a:p>
            <a:pPr lvl="1"/>
            <a:r>
              <a:rPr lang="et-EE" smtClean="0"/>
              <a:t>Teine tase</a:t>
            </a:r>
          </a:p>
          <a:p>
            <a:pPr lvl="2"/>
            <a:r>
              <a:rPr lang="et-EE" smtClean="0"/>
              <a:t>Kolmas tase</a:t>
            </a:r>
          </a:p>
          <a:p>
            <a:pPr lvl="3"/>
            <a:r>
              <a:rPr lang="et-EE" smtClean="0"/>
              <a:t>Neljas tase</a:t>
            </a:r>
          </a:p>
        </p:txBody>
      </p:sp>
      <p:sp>
        <p:nvSpPr>
          <p:cNvPr id="4" name="Content Placeholder 2"/>
          <p:cNvSpPr>
            <a:spLocks noGrp="1"/>
          </p:cNvSpPr>
          <p:nvPr>
            <p:ph idx="10"/>
          </p:nvPr>
        </p:nvSpPr>
        <p:spPr>
          <a:xfrm>
            <a:off x="4645166" y="1775068"/>
            <a:ext cx="3914355" cy="4524784"/>
          </a:xfrm>
        </p:spPr>
        <p:txBody>
          <a:bodyPr/>
          <a:lstStyle>
            <a:lvl1pPr marL="435273" indent="-326454">
              <a:spcAft>
                <a:spcPts val="808"/>
              </a:spcAft>
              <a:buClr>
                <a:srgbClr val="0084D1"/>
              </a:buClr>
              <a:buSzPct val="100000"/>
              <a:buFont typeface="Arial" panose="020B0604020202020204" pitchFamily="34" charset="0"/>
              <a:buChar char="•"/>
              <a:defRPr/>
            </a:lvl1pPr>
            <a:lvl2pPr marL="814160" indent="-326454">
              <a:spcAft>
                <a:spcPts val="0"/>
              </a:spcAft>
              <a:buClr>
                <a:srgbClr val="83CAFF"/>
              </a:buClr>
              <a:buSzPct val="100000"/>
              <a:buFont typeface="Arial" panose="020B0604020202020204" pitchFamily="34" charset="0"/>
              <a:buChar char="•"/>
              <a:defRPr baseline="0"/>
            </a:lvl2pPr>
            <a:lvl3pPr marL="1174050" indent="-326303">
              <a:spcAft>
                <a:spcPts val="0"/>
              </a:spcAft>
              <a:buClr>
                <a:srgbClr val="999999"/>
              </a:buClr>
              <a:buFont typeface="Arial" panose="020B0604020202020204" pitchFamily="34" charset="0"/>
              <a:buChar char="•"/>
              <a:defRPr/>
            </a:lvl3pPr>
            <a:lvl4pPr marL="0" indent="0">
              <a:spcAft>
                <a:spcPts val="0"/>
              </a:spcAft>
              <a:defRPr/>
            </a:lvl4pPr>
            <a:lvl5pPr marL="0" indent="0">
              <a:spcAft>
                <a:spcPts val="0"/>
              </a:spcAft>
              <a:defRPr/>
            </a:lvl5pPr>
          </a:lstStyle>
          <a:p>
            <a:pPr lvl="0"/>
            <a:r>
              <a:rPr lang="et-EE" smtClean="0"/>
              <a:t>Muutke teksti laade</a:t>
            </a:r>
          </a:p>
          <a:p>
            <a:pPr lvl="1"/>
            <a:r>
              <a:rPr lang="et-EE" smtClean="0"/>
              <a:t>Teine tase</a:t>
            </a:r>
          </a:p>
          <a:p>
            <a:pPr lvl="2"/>
            <a:r>
              <a:rPr lang="et-EE" smtClean="0"/>
              <a:t>Kolmas tase</a:t>
            </a:r>
          </a:p>
          <a:p>
            <a:pPr lvl="3"/>
            <a:r>
              <a:rPr lang="et-EE" smtClean="0"/>
              <a:t>Neljas tase</a:t>
            </a:r>
          </a:p>
        </p:txBody>
      </p:sp>
      <p:sp>
        <p:nvSpPr>
          <p:cNvPr id="5" name="Date Placeholder 4"/>
          <p:cNvSpPr>
            <a:spLocks noGrp="1"/>
          </p:cNvSpPr>
          <p:nvPr>
            <p:ph type="dt" idx="11"/>
          </p:nvPr>
        </p:nvSpPr>
        <p:spPr/>
        <p:txBody>
          <a:bodyPr/>
          <a:lstStyle/>
          <a:p>
            <a:endParaRPr lang="et-EE" altLang="en-US"/>
          </a:p>
        </p:txBody>
      </p:sp>
      <p:sp>
        <p:nvSpPr>
          <p:cNvPr id="6" name="Footer Placeholder 5"/>
          <p:cNvSpPr>
            <a:spLocks noGrp="1"/>
          </p:cNvSpPr>
          <p:nvPr>
            <p:ph type="ftr" idx="12"/>
          </p:nvPr>
        </p:nvSpPr>
        <p:spPr/>
        <p:txBody>
          <a:bodyPr/>
          <a:lstStyle/>
          <a:p>
            <a:endParaRPr lang="et-EE" altLang="en-US"/>
          </a:p>
        </p:txBody>
      </p:sp>
      <p:sp>
        <p:nvSpPr>
          <p:cNvPr id="7" name="Slide Number Placeholder 6"/>
          <p:cNvSpPr>
            <a:spLocks noGrp="1"/>
          </p:cNvSpPr>
          <p:nvPr>
            <p:ph type="sldNum" idx="13"/>
          </p:nvPr>
        </p:nvSpPr>
        <p:spPr/>
        <p:txBody>
          <a:bodyPr/>
          <a:lstStyle/>
          <a:p>
            <a:fld id="{91A857D3-8977-4B76-8A8E-76EC884CC3A4}" type="slidenum">
              <a:rPr lang="et-EE" altLang="en-US" smtClean="0"/>
              <a:pPr/>
              <a:t>‹#›</a:t>
            </a:fld>
            <a:endParaRPr lang="et-EE" altLang="en-US"/>
          </a:p>
        </p:txBody>
      </p:sp>
    </p:spTree>
    <p:extLst>
      <p:ext uri="{BB962C8B-B14F-4D97-AF65-F5344CB8AC3E}">
        <p14:creationId xmlns:p14="http://schemas.microsoft.com/office/powerpoint/2010/main" val="361141140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426537" y="2454275"/>
            <a:ext cx="7315576" cy="974751"/>
          </a:xfrm>
        </p:spPr>
        <p:txBody>
          <a:bodyPr tIns="87054" anchor="t" anchorCtr="0"/>
          <a:lstStyle>
            <a:lvl1pPr algn="l">
              <a:defRPr sz="5800"/>
            </a:lvl1pPr>
          </a:lstStyle>
          <a:p>
            <a:r>
              <a:rPr lang="et-EE" dirty="0" smtClean="0"/>
              <a:t>Aitäh!</a:t>
            </a:r>
            <a:endParaRPr lang="en-US" dirty="0"/>
          </a:p>
        </p:txBody>
      </p:sp>
      <p:sp>
        <p:nvSpPr>
          <p:cNvPr id="8" name="Subtitle 2"/>
          <p:cNvSpPr>
            <a:spLocks noGrp="1"/>
          </p:cNvSpPr>
          <p:nvPr>
            <p:ph type="subTitle" idx="1" hasCustomPrompt="1"/>
          </p:nvPr>
        </p:nvSpPr>
        <p:spPr>
          <a:xfrm>
            <a:off x="1426537" y="3645601"/>
            <a:ext cx="7315576" cy="1732411"/>
          </a:xfrm>
        </p:spPr>
        <p:txBody>
          <a:bodyPr/>
          <a:lstStyle>
            <a:lvl1pPr marL="0" indent="0" algn="l">
              <a:spcAft>
                <a:spcPts val="0"/>
              </a:spcAft>
              <a:buNone/>
              <a:defRPr sz="2600" b="0"/>
            </a:lvl1pPr>
            <a:lvl2pPr marL="460661" indent="0" algn="ctr">
              <a:buNone/>
              <a:defRPr sz="2000"/>
            </a:lvl2pPr>
            <a:lvl3pPr marL="921330" indent="0" algn="ctr">
              <a:buNone/>
              <a:defRPr sz="1800"/>
            </a:lvl3pPr>
            <a:lvl4pPr marL="1381989" indent="0" algn="ctr">
              <a:buNone/>
              <a:defRPr sz="1600"/>
            </a:lvl4pPr>
            <a:lvl5pPr marL="1842655" indent="0" algn="ctr">
              <a:buNone/>
              <a:defRPr sz="1600"/>
            </a:lvl5pPr>
            <a:lvl6pPr marL="2303317" indent="0" algn="ctr">
              <a:buNone/>
              <a:defRPr sz="1600"/>
            </a:lvl6pPr>
            <a:lvl7pPr marL="2763983" indent="0" algn="ctr">
              <a:buNone/>
              <a:defRPr sz="1600"/>
            </a:lvl7pPr>
            <a:lvl8pPr marL="3224645" indent="0" algn="ctr">
              <a:buNone/>
              <a:defRPr sz="1600"/>
            </a:lvl8pPr>
            <a:lvl9pPr marL="3685309" indent="0" algn="ctr">
              <a:buNone/>
              <a:defRPr sz="1600"/>
            </a:lvl9pPr>
          </a:lstStyle>
          <a:p>
            <a:r>
              <a:rPr lang="et-EE" dirty="0" smtClean="0"/>
              <a:t>Eesnimi Perenimi</a:t>
            </a:r>
          </a:p>
          <a:p>
            <a:r>
              <a:rPr lang="et-EE" dirty="0" err="1" smtClean="0"/>
              <a:t>eesnimi@perenimi@amet.ee</a:t>
            </a:r>
            <a:endParaRPr lang="et-EE" dirty="0" smtClean="0"/>
          </a:p>
          <a:p>
            <a:endParaRPr lang="et-EE" dirty="0" smtClean="0"/>
          </a:p>
        </p:txBody>
      </p:sp>
      <p:sp>
        <p:nvSpPr>
          <p:cNvPr id="2" name="Date Placeholder 1"/>
          <p:cNvSpPr>
            <a:spLocks noGrp="1"/>
          </p:cNvSpPr>
          <p:nvPr>
            <p:ph type="dt" idx="10"/>
          </p:nvPr>
        </p:nvSpPr>
        <p:spPr/>
        <p:txBody>
          <a:bodyPr/>
          <a:lstStyle/>
          <a:p>
            <a:endParaRPr lang="et-EE" altLang="en-US"/>
          </a:p>
        </p:txBody>
      </p:sp>
      <p:sp>
        <p:nvSpPr>
          <p:cNvPr id="3" name="Footer Placeholder 2"/>
          <p:cNvSpPr>
            <a:spLocks noGrp="1"/>
          </p:cNvSpPr>
          <p:nvPr>
            <p:ph type="ftr" idx="11"/>
          </p:nvPr>
        </p:nvSpPr>
        <p:spPr/>
        <p:txBody>
          <a:bodyPr/>
          <a:lstStyle/>
          <a:p>
            <a:endParaRPr lang="et-EE" altLang="en-US"/>
          </a:p>
        </p:txBody>
      </p:sp>
      <p:sp>
        <p:nvSpPr>
          <p:cNvPr id="4" name="Slide Number Placeholder 3"/>
          <p:cNvSpPr>
            <a:spLocks noGrp="1"/>
          </p:cNvSpPr>
          <p:nvPr>
            <p:ph type="sldNum" idx="12"/>
          </p:nvPr>
        </p:nvSpPr>
        <p:spPr/>
        <p:txBody>
          <a:bodyPr/>
          <a:lstStyle/>
          <a:p>
            <a:fld id="{91A857D3-8977-4B76-8A8E-76EC884CC3A4}" type="slidenum">
              <a:rPr lang="et-EE" altLang="en-US" smtClean="0"/>
              <a:pPr/>
              <a:t>‹#›</a:t>
            </a:fld>
            <a:endParaRPr lang="et-EE" alt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094" y="216551"/>
            <a:ext cx="3520621" cy="1389538"/>
          </a:xfrm>
          <a:prstGeom prst="rect">
            <a:avLst/>
          </a:prstGeom>
        </p:spPr>
      </p:pic>
    </p:spTree>
    <p:extLst>
      <p:ext uri="{BB962C8B-B14F-4D97-AF65-F5344CB8AC3E}">
        <p14:creationId xmlns:p14="http://schemas.microsoft.com/office/powerpoint/2010/main" val="209050358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Blue">
    <p:spTree>
      <p:nvGrpSpPr>
        <p:cNvPr id="1" name=""/>
        <p:cNvGrpSpPr/>
        <p:nvPr/>
      </p:nvGrpSpPr>
      <p:grpSpPr>
        <a:xfrm>
          <a:off x="0" y="0"/>
          <a:ext cx="0" cy="0"/>
          <a:chOff x="0" y="0"/>
          <a:chExt cx="0" cy="0"/>
        </a:xfrm>
      </p:grpSpPr>
      <p:sp>
        <p:nvSpPr>
          <p:cNvPr id="5" name="Rectangle 4"/>
          <p:cNvSpPr/>
          <p:nvPr userDrawn="1"/>
        </p:nvSpPr>
        <p:spPr bwMode="auto">
          <a:xfrm>
            <a:off x="0" y="1805134"/>
            <a:ext cx="9144000" cy="5052866"/>
          </a:xfrm>
          <a:prstGeom prst="rect">
            <a:avLst/>
          </a:prstGeom>
          <a:solidFill>
            <a:srgbClr val="0084D1"/>
          </a:solidFill>
          <a:ln w="9525" cap="flat" cmpd="sng" algn="ctr">
            <a:noFill/>
            <a:prstDash val="solid"/>
            <a:round/>
            <a:headEnd type="none" w="med" len="med"/>
            <a:tailEnd type="none" w="med" len="med"/>
          </a:ln>
          <a:effectLst/>
          <a:extLst/>
        </p:spPr>
        <p:txBody>
          <a:bodyPr vert="horz" wrap="square" lIns="92133" tIns="46066" rIns="92133" bIns="46066" numCol="1" rtlCol="0" anchor="t" anchorCtr="0" compatLnSpc="1">
            <a:prstTxWarp prst="textNoShape">
              <a:avLst/>
            </a:prstTxWarp>
          </a:bodyPr>
          <a:lstStyle/>
          <a:p>
            <a:pPr defTabSz="452666" fontAlgn="base" hangingPunct="0">
              <a:lnSpc>
                <a:spcPct val="110000"/>
              </a:lnSpc>
              <a:spcBef>
                <a:spcPct val="0"/>
              </a:spcBef>
              <a:spcAft>
                <a:spcPct val="0"/>
              </a:spcAft>
              <a:buClr>
                <a:srgbClr val="000000"/>
              </a:buClr>
              <a:buSzPct val="100000"/>
              <a:buFont typeface="Times New Roman" panose="02020603050405020304" pitchFamily="18" charset="0"/>
              <a:buNone/>
            </a:pPr>
            <a:endParaRPr lang="en-US" smtClean="0">
              <a:noFill/>
            </a:endParaRPr>
          </a:p>
        </p:txBody>
      </p:sp>
      <p:sp>
        <p:nvSpPr>
          <p:cNvPr id="7" name="Title 1"/>
          <p:cNvSpPr>
            <a:spLocks noGrp="1"/>
          </p:cNvSpPr>
          <p:nvPr>
            <p:ph type="ctrTitle" hasCustomPrompt="1"/>
          </p:nvPr>
        </p:nvSpPr>
        <p:spPr>
          <a:xfrm>
            <a:off x="1426537" y="2454275"/>
            <a:ext cx="7315576" cy="974751"/>
          </a:xfrm>
        </p:spPr>
        <p:txBody>
          <a:bodyPr tIns="87054" anchor="t" anchorCtr="0"/>
          <a:lstStyle>
            <a:lvl1pPr algn="l">
              <a:defRPr sz="5800">
                <a:solidFill>
                  <a:schemeClr val="bg1"/>
                </a:solidFill>
              </a:defRPr>
            </a:lvl1pPr>
          </a:lstStyle>
          <a:p>
            <a:r>
              <a:rPr lang="et-EE" dirty="0" smtClean="0"/>
              <a:t>Aitäh!</a:t>
            </a:r>
            <a:endParaRPr lang="en-US" dirty="0"/>
          </a:p>
        </p:txBody>
      </p:sp>
      <p:sp>
        <p:nvSpPr>
          <p:cNvPr id="8" name="Subtitle 2"/>
          <p:cNvSpPr>
            <a:spLocks noGrp="1"/>
          </p:cNvSpPr>
          <p:nvPr>
            <p:ph type="subTitle" idx="1" hasCustomPrompt="1"/>
          </p:nvPr>
        </p:nvSpPr>
        <p:spPr>
          <a:xfrm>
            <a:off x="1426537" y="3645601"/>
            <a:ext cx="7315576" cy="1732411"/>
          </a:xfrm>
        </p:spPr>
        <p:txBody>
          <a:bodyPr/>
          <a:lstStyle>
            <a:lvl1pPr marL="0" indent="0" algn="l">
              <a:spcAft>
                <a:spcPts val="0"/>
              </a:spcAft>
              <a:buNone/>
              <a:defRPr sz="2600" b="0">
                <a:solidFill>
                  <a:schemeClr val="bg1"/>
                </a:solidFill>
              </a:defRPr>
            </a:lvl1pPr>
            <a:lvl2pPr marL="460661" indent="0" algn="ctr">
              <a:buNone/>
              <a:defRPr sz="2000"/>
            </a:lvl2pPr>
            <a:lvl3pPr marL="921330" indent="0" algn="ctr">
              <a:buNone/>
              <a:defRPr sz="1800"/>
            </a:lvl3pPr>
            <a:lvl4pPr marL="1381989" indent="0" algn="ctr">
              <a:buNone/>
              <a:defRPr sz="1600"/>
            </a:lvl4pPr>
            <a:lvl5pPr marL="1842655" indent="0" algn="ctr">
              <a:buNone/>
              <a:defRPr sz="1600"/>
            </a:lvl5pPr>
            <a:lvl6pPr marL="2303317" indent="0" algn="ctr">
              <a:buNone/>
              <a:defRPr sz="1600"/>
            </a:lvl6pPr>
            <a:lvl7pPr marL="2763983" indent="0" algn="ctr">
              <a:buNone/>
              <a:defRPr sz="1600"/>
            </a:lvl7pPr>
            <a:lvl8pPr marL="3224645" indent="0" algn="ctr">
              <a:buNone/>
              <a:defRPr sz="1600"/>
            </a:lvl8pPr>
            <a:lvl9pPr marL="3685309" indent="0" algn="ctr">
              <a:buNone/>
              <a:defRPr sz="1600"/>
            </a:lvl9pPr>
          </a:lstStyle>
          <a:p>
            <a:r>
              <a:rPr lang="et-EE" dirty="0" smtClean="0"/>
              <a:t>Eesnimi Perenimi</a:t>
            </a:r>
          </a:p>
          <a:p>
            <a:r>
              <a:rPr lang="et-EE" dirty="0" err="1" smtClean="0"/>
              <a:t>eesnimi@perenimi@amet.ee</a:t>
            </a:r>
            <a:endParaRPr lang="et-EE" dirty="0" smtClean="0"/>
          </a:p>
          <a:p>
            <a:endParaRPr lang="et-EE" dirty="0" smtClean="0"/>
          </a:p>
        </p:txBody>
      </p:sp>
      <p:sp>
        <p:nvSpPr>
          <p:cNvPr id="2" name="Date Placeholder 1"/>
          <p:cNvSpPr>
            <a:spLocks noGrp="1"/>
          </p:cNvSpPr>
          <p:nvPr>
            <p:ph type="dt" idx="10"/>
          </p:nvPr>
        </p:nvSpPr>
        <p:spPr/>
        <p:txBody>
          <a:bodyPr/>
          <a:lstStyle/>
          <a:p>
            <a:endParaRPr lang="et-EE" altLang="en-US"/>
          </a:p>
        </p:txBody>
      </p:sp>
      <p:sp>
        <p:nvSpPr>
          <p:cNvPr id="3" name="Footer Placeholder 2"/>
          <p:cNvSpPr>
            <a:spLocks noGrp="1"/>
          </p:cNvSpPr>
          <p:nvPr>
            <p:ph type="ftr" idx="11"/>
          </p:nvPr>
        </p:nvSpPr>
        <p:spPr/>
        <p:txBody>
          <a:bodyPr/>
          <a:lstStyle/>
          <a:p>
            <a:endParaRPr lang="et-EE" altLang="en-US"/>
          </a:p>
        </p:txBody>
      </p:sp>
      <p:sp>
        <p:nvSpPr>
          <p:cNvPr id="4" name="Slide Number Placeholder 3"/>
          <p:cNvSpPr>
            <a:spLocks noGrp="1"/>
          </p:cNvSpPr>
          <p:nvPr>
            <p:ph type="sldNum" idx="12"/>
          </p:nvPr>
        </p:nvSpPr>
        <p:spPr/>
        <p:txBody>
          <a:bodyPr/>
          <a:lstStyle/>
          <a:p>
            <a:fld id="{91A857D3-8977-4B76-8A8E-76EC884CC3A4}" type="slidenum">
              <a:rPr lang="et-EE" altLang="en-US" smtClean="0"/>
              <a:pPr/>
              <a:t>‹#›</a:t>
            </a:fld>
            <a:endParaRPr lang="et-EE" alt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094" y="216551"/>
            <a:ext cx="3520621" cy="1389538"/>
          </a:xfrm>
          <a:prstGeom prst="rect">
            <a:avLst/>
          </a:prstGeom>
        </p:spPr>
      </p:pic>
    </p:spTree>
    <p:extLst>
      <p:ext uri="{BB962C8B-B14F-4D97-AF65-F5344CB8AC3E}">
        <p14:creationId xmlns:p14="http://schemas.microsoft.com/office/powerpoint/2010/main" val="349360400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ühi">
    <p:spTree>
      <p:nvGrpSpPr>
        <p:cNvPr id="1" name=""/>
        <p:cNvGrpSpPr/>
        <p:nvPr/>
      </p:nvGrpSpPr>
      <p:grpSpPr>
        <a:xfrm>
          <a:off x="0" y="0"/>
          <a:ext cx="0" cy="0"/>
          <a:chOff x="0" y="0"/>
          <a:chExt cx="0" cy="0"/>
        </a:xfrm>
      </p:grpSpPr>
      <p:sp>
        <p:nvSpPr>
          <p:cNvPr id="3" name="Date Placeholder 2"/>
          <p:cNvSpPr>
            <a:spLocks noGrp="1"/>
          </p:cNvSpPr>
          <p:nvPr>
            <p:ph type="dt" idx="10"/>
          </p:nvPr>
        </p:nvSpPr>
        <p:spPr/>
        <p:txBody>
          <a:bodyPr/>
          <a:lstStyle/>
          <a:p>
            <a:endParaRPr lang="et-EE" altLang="en-US"/>
          </a:p>
        </p:txBody>
      </p:sp>
      <p:sp>
        <p:nvSpPr>
          <p:cNvPr id="4" name="Footer Placeholder 3"/>
          <p:cNvSpPr>
            <a:spLocks noGrp="1"/>
          </p:cNvSpPr>
          <p:nvPr>
            <p:ph type="ftr" idx="11"/>
          </p:nvPr>
        </p:nvSpPr>
        <p:spPr/>
        <p:txBody>
          <a:bodyPr/>
          <a:lstStyle/>
          <a:p>
            <a:endParaRPr lang="et-EE" altLang="en-US"/>
          </a:p>
        </p:txBody>
      </p:sp>
      <p:sp>
        <p:nvSpPr>
          <p:cNvPr id="5" name="Slide Number Placeholder 4"/>
          <p:cNvSpPr>
            <a:spLocks noGrp="1"/>
          </p:cNvSpPr>
          <p:nvPr>
            <p:ph type="sldNum" idx="12"/>
          </p:nvPr>
        </p:nvSpPr>
        <p:spPr/>
        <p:txBody>
          <a:bodyPr/>
          <a:lstStyle/>
          <a:p>
            <a:fld id="{91A857D3-8977-4B76-8A8E-76EC884CC3A4}" type="slidenum">
              <a:rPr lang="et-EE" altLang="en-US" smtClean="0"/>
              <a:pPr/>
              <a:t>‹#›</a:t>
            </a:fld>
            <a:endParaRPr lang="et-EE" altLang="en-US"/>
          </a:p>
        </p:txBody>
      </p:sp>
    </p:spTree>
    <p:extLst>
      <p:ext uri="{BB962C8B-B14F-4D97-AF65-F5344CB8AC3E}">
        <p14:creationId xmlns:p14="http://schemas.microsoft.com/office/powerpoint/2010/main" val="93836987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itlislai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26537" y="2454249"/>
            <a:ext cx="7315576" cy="1804595"/>
          </a:xfrm>
        </p:spPr>
        <p:txBody>
          <a:bodyPr tIns="87081" anchor="t" anchorCtr="0"/>
          <a:lstStyle>
            <a:lvl1pPr algn="l">
              <a:defRPr sz="5800"/>
            </a:lvl1pPr>
          </a:lstStyle>
          <a:p>
            <a:r>
              <a:rPr lang="et-EE" dirty="0" smtClean="0"/>
              <a:t>Esitluse</a:t>
            </a:r>
            <a:br>
              <a:rPr lang="et-EE" dirty="0" smtClean="0"/>
            </a:br>
            <a:r>
              <a:rPr lang="et-EE" dirty="0" smtClean="0"/>
              <a:t>pealkiri</a:t>
            </a:r>
            <a:endParaRPr lang="en-US" dirty="0"/>
          </a:p>
        </p:txBody>
      </p:sp>
      <p:sp>
        <p:nvSpPr>
          <p:cNvPr id="3" name="Subtitle 2"/>
          <p:cNvSpPr>
            <a:spLocks noGrp="1"/>
          </p:cNvSpPr>
          <p:nvPr>
            <p:ph type="subTitle" idx="1" hasCustomPrompt="1"/>
          </p:nvPr>
        </p:nvSpPr>
        <p:spPr>
          <a:xfrm>
            <a:off x="1426537" y="4536774"/>
            <a:ext cx="7315576" cy="1732411"/>
          </a:xfrm>
        </p:spPr>
        <p:txBody>
          <a:bodyPr/>
          <a:lstStyle>
            <a:lvl1pPr marL="0" indent="0" algn="l">
              <a:spcAft>
                <a:spcPts val="0"/>
              </a:spcAft>
              <a:buNone/>
              <a:defRPr sz="2600" b="0"/>
            </a:lvl1pPr>
            <a:lvl2pPr marL="460805" indent="0" algn="ctr">
              <a:buNone/>
              <a:defRPr sz="2000"/>
            </a:lvl2pPr>
            <a:lvl3pPr marL="921618" indent="0" algn="ctr">
              <a:buNone/>
              <a:defRPr sz="1800"/>
            </a:lvl3pPr>
            <a:lvl4pPr marL="1382421" indent="0" algn="ctr">
              <a:buNone/>
              <a:defRPr sz="1600"/>
            </a:lvl4pPr>
            <a:lvl5pPr marL="1843231" indent="0" algn="ctr">
              <a:buNone/>
              <a:defRPr sz="1600"/>
            </a:lvl5pPr>
            <a:lvl6pPr marL="2304036" indent="0" algn="ctr">
              <a:buNone/>
              <a:defRPr sz="1600"/>
            </a:lvl6pPr>
            <a:lvl7pPr marL="2764846" indent="0" algn="ctr">
              <a:buNone/>
              <a:defRPr sz="1600"/>
            </a:lvl7pPr>
            <a:lvl8pPr marL="3225652" indent="0" algn="ctr">
              <a:buNone/>
              <a:defRPr sz="1600"/>
            </a:lvl8pPr>
            <a:lvl9pPr marL="3686460" indent="0" algn="ctr">
              <a:buNone/>
              <a:defRPr sz="1600"/>
            </a:lvl9pPr>
          </a:lstStyle>
          <a:p>
            <a:r>
              <a:rPr lang="et-EE" dirty="0" smtClean="0"/>
              <a:t>Eesnimi Perenimi</a:t>
            </a:r>
          </a:p>
          <a:p>
            <a:r>
              <a:rPr lang="et-EE" dirty="0" smtClean="0"/>
              <a:t>asutuse nimetus / ametinimetus</a:t>
            </a:r>
          </a:p>
          <a:p>
            <a:endParaRPr lang="et-EE" dirty="0" smtClean="0"/>
          </a:p>
          <a:p>
            <a:r>
              <a:rPr lang="et-EE" dirty="0" smtClean="0"/>
              <a:t>14.12.2013</a:t>
            </a:r>
            <a:endParaRPr lang="en-US" dirty="0"/>
          </a:p>
        </p:txBody>
      </p:sp>
      <p:sp>
        <p:nvSpPr>
          <p:cNvPr id="4" name="Date Placeholder 3"/>
          <p:cNvSpPr>
            <a:spLocks noGrp="1"/>
          </p:cNvSpPr>
          <p:nvPr>
            <p:ph type="dt" idx="10"/>
          </p:nvPr>
        </p:nvSpPr>
        <p:spPr/>
        <p:txBody>
          <a:bodyPr/>
          <a:lstStyle/>
          <a:p>
            <a:endParaRPr lang="et-EE" altLang="en-US"/>
          </a:p>
        </p:txBody>
      </p:sp>
      <p:sp>
        <p:nvSpPr>
          <p:cNvPr id="6" name="Footer Placeholder 5"/>
          <p:cNvSpPr>
            <a:spLocks noGrp="1"/>
          </p:cNvSpPr>
          <p:nvPr>
            <p:ph type="ftr" idx="11"/>
          </p:nvPr>
        </p:nvSpPr>
        <p:spPr/>
        <p:txBody>
          <a:bodyPr/>
          <a:lstStyle/>
          <a:p>
            <a:endParaRPr lang="et-EE" altLang="en-US"/>
          </a:p>
        </p:txBody>
      </p:sp>
      <p:sp>
        <p:nvSpPr>
          <p:cNvPr id="7" name="Slide Number Placeholder 6"/>
          <p:cNvSpPr>
            <a:spLocks noGrp="1"/>
          </p:cNvSpPr>
          <p:nvPr>
            <p:ph type="sldNum" idx="12"/>
          </p:nvPr>
        </p:nvSpPr>
        <p:spPr/>
        <p:txBody>
          <a:bodyPr/>
          <a:lstStyle/>
          <a:p>
            <a:fld id="{91A857D3-8977-4B76-8A8E-76EC884CC3A4}" type="slidenum">
              <a:rPr lang="et-EE" altLang="en-US" smtClean="0"/>
              <a:pPr/>
              <a:t>‹#›</a:t>
            </a:fld>
            <a:endParaRPr lang="et-EE" alt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094" y="216551"/>
            <a:ext cx="3520621" cy="1389538"/>
          </a:xfrm>
          <a:prstGeom prst="rect">
            <a:avLst/>
          </a:prstGeom>
        </p:spPr>
      </p:pic>
    </p:spTree>
    <p:extLst>
      <p:ext uri="{BB962C8B-B14F-4D97-AF65-F5344CB8AC3E}">
        <p14:creationId xmlns:p14="http://schemas.microsoft.com/office/powerpoint/2010/main" val="206632047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Blue">
    <p:spTree>
      <p:nvGrpSpPr>
        <p:cNvPr id="1" name=""/>
        <p:cNvGrpSpPr/>
        <p:nvPr/>
      </p:nvGrpSpPr>
      <p:grpSpPr>
        <a:xfrm>
          <a:off x="0" y="0"/>
          <a:ext cx="0" cy="0"/>
          <a:chOff x="0" y="0"/>
          <a:chExt cx="0" cy="0"/>
        </a:xfrm>
      </p:grpSpPr>
      <p:sp>
        <p:nvSpPr>
          <p:cNvPr id="4" name="Rectangle 3"/>
          <p:cNvSpPr/>
          <p:nvPr userDrawn="1"/>
        </p:nvSpPr>
        <p:spPr bwMode="auto">
          <a:xfrm>
            <a:off x="0" y="1805134"/>
            <a:ext cx="9144000" cy="5052866"/>
          </a:xfrm>
          <a:prstGeom prst="rect">
            <a:avLst/>
          </a:prstGeom>
          <a:solidFill>
            <a:srgbClr val="0084D1"/>
          </a:solidFill>
          <a:ln w="9525" cap="flat" cmpd="sng" algn="ctr">
            <a:noFill/>
            <a:prstDash val="solid"/>
            <a:round/>
            <a:headEnd type="none" w="med" len="med"/>
            <a:tailEnd type="none" w="med" len="med"/>
          </a:ln>
          <a:effectLst/>
          <a:extLst/>
        </p:spPr>
        <p:txBody>
          <a:bodyPr vert="horz" wrap="square" lIns="92163" tIns="46081" rIns="92163" bIns="46081" numCol="1" rtlCol="0" anchor="t" anchorCtr="0" compatLnSpc="1">
            <a:prstTxWarp prst="textNoShape">
              <a:avLst/>
            </a:prstTxWarp>
          </a:bodyPr>
          <a:lstStyle/>
          <a:p>
            <a:pPr defTabSz="452807" fontAlgn="base" hangingPunct="0">
              <a:lnSpc>
                <a:spcPct val="110000"/>
              </a:lnSpc>
              <a:spcBef>
                <a:spcPct val="0"/>
              </a:spcBef>
              <a:spcAft>
                <a:spcPct val="0"/>
              </a:spcAft>
              <a:buClr>
                <a:srgbClr val="000000"/>
              </a:buClr>
              <a:buSzPct val="100000"/>
              <a:buFont typeface="Times New Roman" panose="02020603050405020304" pitchFamily="18" charset="0"/>
              <a:buNone/>
            </a:pPr>
            <a:endParaRPr lang="en-US" smtClean="0">
              <a:noFill/>
            </a:endParaRPr>
          </a:p>
        </p:txBody>
      </p:sp>
      <p:sp>
        <p:nvSpPr>
          <p:cNvPr id="2" name="Title 1"/>
          <p:cNvSpPr>
            <a:spLocks noGrp="1"/>
          </p:cNvSpPr>
          <p:nvPr>
            <p:ph type="ctrTitle" hasCustomPrompt="1"/>
          </p:nvPr>
        </p:nvSpPr>
        <p:spPr>
          <a:xfrm>
            <a:off x="1426537" y="2454249"/>
            <a:ext cx="7315576" cy="1804595"/>
          </a:xfrm>
        </p:spPr>
        <p:txBody>
          <a:bodyPr tIns="87081" anchor="t" anchorCtr="0"/>
          <a:lstStyle>
            <a:lvl1pPr algn="l">
              <a:defRPr sz="5800">
                <a:solidFill>
                  <a:schemeClr val="bg1"/>
                </a:solidFill>
              </a:defRPr>
            </a:lvl1pPr>
          </a:lstStyle>
          <a:p>
            <a:r>
              <a:rPr lang="et-EE" dirty="0" smtClean="0"/>
              <a:t>Esitluse</a:t>
            </a:r>
            <a:br>
              <a:rPr lang="et-EE" dirty="0" smtClean="0"/>
            </a:br>
            <a:r>
              <a:rPr lang="et-EE" dirty="0" smtClean="0"/>
              <a:t>pealkiri</a:t>
            </a:r>
            <a:endParaRPr lang="en-US" dirty="0"/>
          </a:p>
        </p:txBody>
      </p:sp>
      <p:sp>
        <p:nvSpPr>
          <p:cNvPr id="3" name="Subtitle 2"/>
          <p:cNvSpPr>
            <a:spLocks noGrp="1"/>
          </p:cNvSpPr>
          <p:nvPr>
            <p:ph type="subTitle" idx="1" hasCustomPrompt="1"/>
          </p:nvPr>
        </p:nvSpPr>
        <p:spPr>
          <a:xfrm>
            <a:off x="1426537" y="4536774"/>
            <a:ext cx="7315576" cy="1732411"/>
          </a:xfrm>
        </p:spPr>
        <p:txBody>
          <a:bodyPr/>
          <a:lstStyle>
            <a:lvl1pPr marL="0" indent="0" algn="l">
              <a:spcAft>
                <a:spcPts val="0"/>
              </a:spcAft>
              <a:buNone/>
              <a:defRPr sz="2600" b="0">
                <a:solidFill>
                  <a:schemeClr val="bg1"/>
                </a:solidFill>
              </a:defRPr>
            </a:lvl1pPr>
            <a:lvl2pPr marL="460805" indent="0" algn="ctr">
              <a:buNone/>
              <a:defRPr sz="2000"/>
            </a:lvl2pPr>
            <a:lvl3pPr marL="921618" indent="0" algn="ctr">
              <a:buNone/>
              <a:defRPr sz="1800"/>
            </a:lvl3pPr>
            <a:lvl4pPr marL="1382421" indent="0" algn="ctr">
              <a:buNone/>
              <a:defRPr sz="1600"/>
            </a:lvl4pPr>
            <a:lvl5pPr marL="1843231" indent="0" algn="ctr">
              <a:buNone/>
              <a:defRPr sz="1600"/>
            </a:lvl5pPr>
            <a:lvl6pPr marL="2304036" indent="0" algn="ctr">
              <a:buNone/>
              <a:defRPr sz="1600"/>
            </a:lvl6pPr>
            <a:lvl7pPr marL="2764846" indent="0" algn="ctr">
              <a:buNone/>
              <a:defRPr sz="1600"/>
            </a:lvl7pPr>
            <a:lvl8pPr marL="3225652" indent="0" algn="ctr">
              <a:buNone/>
              <a:defRPr sz="1600"/>
            </a:lvl8pPr>
            <a:lvl9pPr marL="3686460" indent="0" algn="ctr">
              <a:buNone/>
              <a:defRPr sz="1600"/>
            </a:lvl9pPr>
          </a:lstStyle>
          <a:p>
            <a:r>
              <a:rPr lang="et-EE" dirty="0" smtClean="0"/>
              <a:t>Eesnimi Perenimi</a:t>
            </a:r>
          </a:p>
          <a:p>
            <a:r>
              <a:rPr lang="et-EE" dirty="0" smtClean="0"/>
              <a:t>asutuse nimetus / ametinimetus</a:t>
            </a:r>
          </a:p>
          <a:p>
            <a:endParaRPr lang="et-EE" dirty="0" smtClean="0"/>
          </a:p>
          <a:p>
            <a:r>
              <a:rPr lang="et-EE" dirty="0" smtClean="0"/>
              <a:t>14.12.2013</a:t>
            </a:r>
            <a:endParaRPr lang="en-US" dirty="0"/>
          </a:p>
        </p:txBody>
      </p:sp>
      <p:sp>
        <p:nvSpPr>
          <p:cNvPr id="5" name="Date Placeholder 4"/>
          <p:cNvSpPr>
            <a:spLocks noGrp="1"/>
          </p:cNvSpPr>
          <p:nvPr>
            <p:ph type="dt" idx="10"/>
          </p:nvPr>
        </p:nvSpPr>
        <p:spPr/>
        <p:txBody>
          <a:bodyPr/>
          <a:lstStyle/>
          <a:p>
            <a:endParaRPr lang="et-EE" altLang="en-US"/>
          </a:p>
        </p:txBody>
      </p:sp>
      <p:sp>
        <p:nvSpPr>
          <p:cNvPr id="7" name="Footer Placeholder 6"/>
          <p:cNvSpPr>
            <a:spLocks noGrp="1"/>
          </p:cNvSpPr>
          <p:nvPr>
            <p:ph type="ftr" idx="11"/>
          </p:nvPr>
        </p:nvSpPr>
        <p:spPr/>
        <p:txBody>
          <a:bodyPr/>
          <a:lstStyle/>
          <a:p>
            <a:endParaRPr lang="et-EE" altLang="en-US"/>
          </a:p>
        </p:txBody>
      </p:sp>
      <p:sp>
        <p:nvSpPr>
          <p:cNvPr id="8" name="Slide Number Placeholder 7"/>
          <p:cNvSpPr>
            <a:spLocks noGrp="1"/>
          </p:cNvSpPr>
          <p:nvPr>
            <p:ph type="sldNum" idx="12"/>
          </p:nvPr>
        </p:nvSpPr>
        <p:spPr/>
        <p:txBody>
          <a:bodyPr/>
          <a:lstStyle/>
          <a:p>
            <a:fld id="{91A857D3-8977-4B76-8A8E-76EC884CC3A4}" type="slidenum">
              <a:rPr lang="et-EE" altLang="en-US" smtClean="0"/>
              <a:pPr/>
              <a:t>‹#›</a:t>
            </a:fld>
            <a:endParaRPr lang="et-EE" alt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094" y="216551"/>
            <a:ext cx="3520621" cy="1389538"/>
          </a:xfrm>
          <a:prstGeom prst="rect">
            <a:avLst/>
          </a:prstGeom>
        </p:spPr>
      </p:pic>
    </p:spTree>
    <p:extLst>
      <p:ext uri="{BB962C8B-B14F-4D97-AF65-F5344CB8AC3E}">
        <p14:creationId xmlns:p14="http://schemas.microsoft.com/office/powerpoint/2010/main" val="189436725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1315" y="541378"/>
            <a:ext cx="8047133" cy="1082757"/>
          </a:xfrm>
        </p:spPr>
        <p:txBody>
          <a:bodyPr tIns="54430" anchor="t" anchorCtr="0"/>
          <a:lstStyle>
            <a:lvl1pPr>
              <a:defRPr sz="3600" b="1"/>
            </a:lvl1pPr>
          </a:lstStyle>
          <a:p>
            <a:r>
              <a:rPr lang="en-US" dirty="0" err="1" smtClean="0"/>
              <a:t>Slaidi</a:t>
            </a:r>
            <a:r>
              <a:rPr lang="en-US" dirty="0" smtClean="0"/>
              <a:t> </a:t>
            </a:r>
            <a:r>
              <a:rPr lang="en-US" dirty="0" err="1" smtClean="0"/>
              <a:t>pealkiri</a:t>
            </a:r>
            <a:r>
              <a:rPr lang="en-US" dirty="0" smtClean="0"/>
              <a:t> </a:t>
            </a:r>
            <a:r>
              <a:rPr lang="en-US" dirty="0" err="1" smtClean="0"/>
              <a:t>vajadusel</a:t>
            </a:r>
            <a:r>
              <a:rPr lang="en-US" dirty="0" smtClean="0"/>
              <a:t> </a:t>
            </a:r>
            <a:br>
              <a:rPr lang="en-US" dirty="0" smtClean="0"/>
            </a:br>
            <a:r>
              <a:rPr lang="en-US" dirty="0" err="1" smtClean="0"/>
              <a:t>kahel</a:t>
            </a:r>
            <a:r>
              <a:rPr lang="en-US" dirty="0" smtClean="0"/>
              <a:t> real</a:t>
            </a:r>
          </a:p>
        </p:txBody>
      </p:sp>
      <p:sp>
        <p:nvSpPr>
          <p:cNvPr id="3" name="Content Placeholder 2"/>
          <p:cNvSpPr>
            <a:spLocks noGrp="1"/>
          </p:cNvSpPr>
          <p:nvPr>
            <p:ph idx="1"/>
          </p:nvPr>
        </p:nvSpPr>
        <p:spPr>
          <a:xfrm>
            <a:off x="511317" y="1772997"/>
            <a:ext cx="8047133" cy="4524784"/>
          </a:xfrm>
        </p:spPr>
        <p:txBody>
          <a:bodyPr/>
          <a:lstStyle>
            <a:lvl1pPr marL="435409" indent="-326556">
              <a:spcAft>
                <a:spcPts val="808"/>
              </a:spcAft>
              <a:buClr>
                <a:srgbClr val="0084D1"/>
              </a:buClr>
              <a:buSzPct val="100000"/>
              <a:buFont typeface="Arial" panose="020B0604020202020204" pitchFamily="34" charset="0"/>
              <a:buChar char="•"/>
              <a:defRPr/>
            </a:lvl1pPr>
            <a:lvl2pPr marL="814414" indent="-326556">
              <a:spcAft>
                <a:spcPts val="0"/>
              </a:spcAft>
              <a:buClr>
                <a:srgbClr val="83CAFF"/>
              </a:buClr>
              <a:buSzPct val="100000"/>
              <a:buFont typeface="Arial" panose="020B0604020202020204" pitchFamily="34" charset="0"/>
              <a:buChar char="•"/>
              <a:defRPr baseline="0"/>
            </a:lvl2pPr>
            <a:lvl3pPr marL="1174417" indent="-326405">
              <a:spcAft>
                <a:spcPts val="0"/>
              </a:spcAft>
              <a:buClr>
                <a:srgbClr val="999999"/>
              </a:buClr>
              <a:buFont typeface="Arial" panose="020B0604020202020204" pitchFamily="34" charset="0"/>
              <a:buChar char="•"/>
              <a:defRPr/>
            </a:lvl3pPr>
            <a:lvl4pPr marL="0" indent="0">
              <a:spcAft>
                <a:spcPts val="0"/>
              </a:spcAft>
              <a:defRPr/>
            </a:lvl4pPr>
            <a:lvl5pPr marL="0" indent="0">
              <a:spcAft>
                <a:spcPts val="0"/>
              </a:spcAft>
              <a:defRPr/>
            </a:lvl5pPr>
          </a:lstStyle>
          <a:p>
            <a:pPr lvl="0"/>
            <a:r>
              <a:rPr lang="et-EE" smtClean="0"/>
              <a:t>Muutke teksti laade</a:t>
            </a:r>
          </a:p>
          <a:p>
            <a:pPr lvl="1"/>
            <a:r>
              <a:rPr lang="et-EE" smtClean="0"/>
              <a:t>Teine tase</a:t>
            </a:r>
          </a:p>
          <a:p>
            <a:pPr lvl="2"/>
            <a:r>
              <a:rPr lang="et-EE" smtClean="0"/>
              <a:t>Kolmas tase</a:t>
            </a:r>
          </a:p>
          <a:p>
            <a:pPr lvl="3"/>
            <a:r>
              <a:rPr lang="et-EE" smtClean="0"/>
              <a:t>Neljas tase</a:t>
            </a:r>
          </a:p>
        </p:txBody>
      </p:sp>
      <p:sp>
        <p:nvSpPr>
          <p:cNvPr id="4" name="Date Placeholder 3"/>
          <p:cNvSpPr>
            <a:spLocks noGrp="1"/>
          </p:cNvSpPr>
          <p:nvPr>
            <p:ph type="dt" idx="10"/>
          </p:nvPr>
        </p:nvSpPr>
        <p:spPr/>
        <p:txBody>
          <a:bodyPr/>
          <a:lstStyle/>
          <a:p>
            <a:endParaRPr lang="et-EE" altLang="en-US"/>
          </a:p>
        </p:txBody>
      </p:sp>
      <p:sp>
        <p:nvSpPr>
          <p:cNvPr id="5" name="Footer Placeholder 4"/>
          <p:cNvSpPr>
            <a:spLocks noGrp="1"/>
          </p:cNvSpPr>
          <p:nvPr>
            <p:ph type="ftr" idx="11"/>
          </p:nvPr>
        </p:nvSpPr>
        <p:spPr/>
        <p:txBody>
          <a:bodyPr/>
          <a:lstStyle/>
          <a:p>
            <a:endParaRPr lang="et-EE" altLang="en-US"/>
          </a:p>
        </p:txBody>
      </p:sp>
      <p:sp>
        <p:nvSpPr>
          <p:cNvPr id="6" name="Slide Number Placeholder 5"/>
          <p:cNvSpPr>
            <a:spLocks noGrp="1"/>
          </p:cNvSpPr>
          <p:nvPr>
            <p:ph type="sldNum" idx="12"/>
          </p:nvPr>
        </p:nvSpPr>
        <p:spPr/>
        <p:txBody>
          <a:bodyPr/>
          <a:lstStyle/>
          <a:p>
            <a:fld id="{91A857D3-8977-4B76-8A8E-76EC884CC3A4}" type="slidenum">
              <a:rPr lang="et-EE" altLang="en-US" smtClean="0"/>
              <a:pPr/>
              <a:t>‹#›</a:t>
            </a:fld>
            <a:endParaRPr lang="et-EE" altLang="en-US"/>
          </a:p>
        </p:txBody>
      </p:sp>
    </p:spTree>
    <p:extLst>
      <p:ext uri="{BB962C8B-B14F-4D97-AF65-F5344CB8AC3E}">
        <p14:creationId xmlns:p14="http://schemas.microsoft.com/office/powerpoint/2010/main" val="108595672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Two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1315" y="541378"/>
            <a:ext cx="8047133" cy="1082757"/>
          </a:xfrm>
        </p:spPr>
        <p:txBody>
          <a:bodyPr tIns="54430" anchor="t" anchorCtr="0"/>
          <a:lstStyle>
            <a:lvl1pPr>
              <a:defRPr sz="3600" b="1"/>
            </a:lvl1pPr>
          </a:lstStyle>
          <a:p>
            <a:r>
              <a:rPr lang="en-US" dirty="0" err="1" smtClean="0"/>
              <a:t>Slaidi</a:t>
            </a:r>
            <a:r>
              <a:rPr lang="en-US" dirty="0" smtClean="0"/>
              <a:t> </a:t>
            </a:r>
            <a:r>
              <a:rPr lang="en-US" dirty="0" err="1" smtClean="0"/>
              <a:t>pealkiri</a:t>
            </a:r>
            <a:r>
              <a:rPr lang="en-US" dirty="0" smtClean="0"/>
              <a:t> </a:t>
            </a:r>
            <a:r>
              <a:rPr lang="en-US" dirty="0" err="1" smtClean="0"/>
              <a:t>vajadusel</a:t>
            </a:r>
            <a:r>
              <a:rPr lang="en-US" dirty="0" smtClean="0"/>
              <a:t> </a:t>
            </a:r>
            <a:br>
              <a:rPr lang="en-US" dirty="0" smtClean="0"/>
            </a:br>
            <a:r>
              <a:rPr lang="en-US" dirty="0" err="1" smtClean="0"/>
              <a:t>kahel</a:t>
            </a:r>
            <a:r>
              <a:rPr lang="en-US" dirty="0" smtClean="0"/>
              <a:t> real</a:t>
            </a:r>
          </a:p>
        </p:txBody>
      </p:sp>
      <p:sp>
        <p:nvSpPr>
          <p:cNvPr id="3" name="Content Placeholder 2"/>
          <p:cNvSpPr>
            <a:spLocks noGrp="1"/>
          </p:cNvSpPr>
          <p:nvPr>
            <p:ph idx="1"/>
          </p:nvPr>
        </p:nvSpPr>
        <p:spPr>
          <a:xfrm>
            <a:off x="511317" y="1772997"/>
            <a:ext cx="3914355" cy="4524784"/>
          </a:xfrm>
        </p:spPr>
        <p:txBody>
          <a:bodyPr/>
          <a:lstStyle>
            <a:lvl1pPr marL="435409" indent="-326556">
              <a:spcAft>
                <a:spcPts val="808"/>
              </a:spcAft>
              <a:buClr>
                <a:srgbClr val="0084D1"/>
              </a:buClr>
              <a:buSzPct val="100000"/>
              <a:buFont typeface="Arial" panose="020B0604020202020204" pitchFamily="34" charset="0"/>
              <a:buChar char="•"/>
              <a:defRPr/>
            </a:lvl1pPr>
            <a:lvl2pPr marL="814414" indent="-326556">
              <a:spcAft>
                <a:spcPts val="0"/>
              </a:spcAft>
              <a:buClr>
                <a:srgbClr val="83CAFF"/>
              </a:buClr>
              <a:buSzPct val="100000"/>
              <a:buFont typeface="Arial" panose="020B0604020202020204" pitchFamily="34" charset="0"/>
              <a:buChar char="•"/>
              <a:defRPr baseline="0"/>
            </a:lvl2pPr>
            <a:lvl3pPr marL="1174417" indent="-326405">
              <a:spcAft>
                <a:spcPts val="0"/>
              </a:spcAft>
              <a:buClr>
                <a:srgbClr val="999999"/>
              </a:buClr>
              <a:buFont typeface="Arial" panose="020B0604020202020204" pitchFamily="34" charset="0"/>
              <a:buChar char="•"/>
              <a:defRPr/>
            </a:lvl3pPr>
            <a:lvl4pPr marL="0" indent="0">
              <a:spcAft>
                <a:spcPts val="0"/>
              </a:spcAft>
              <a:defRPr/>
            </a:lvl4pPr>
            <a:lvl5pPr marL="0" indent="0">
              <a:spcAft>
                <a:spcPts val="0"/>
              </a:spcAft>
              <a:defRPr/>
            </a:lvl5pPr>
          </a:lstStyle>
          <a:p>
            <a:pPr lvl="0"/>
            <a:r>
              <a:rPr lang="et-EE" smtClean="0"/>
              <a:t>Muutke teksti laade</a:t>
            </a:r>
          </a:p>
          <a:p>
            <a:pPr lvl="1"/>
            <a:r>
              <a:rPr lang="et-EE" smtClean="0"/>
              <a:t>Teine tase</a:t>
            </a:r>
          </a:p>
          <a:p>
            <a:pPr lvl="2"/>
            <a:r>
              <a:rPr lang="et-EE" smtClean="0"/>
              <a:t>Kolmas tase</a:t>
            </a:r>
          </a:p>
          <a:p>
            <a:pPr lvl="3"/>
            <a:r>
              <a:rPr lang="et-EE" smtClean="0"/>
              <a:t>Neljas tase</a:t>
            </a:r>
          </a:p>
        </p:txBody>
      </p:sp>
      <p:sp>
        <p:nvSpPr>
          <p:cNvPr id="4" name="Content Placeholder 2"/>
          <p:cNvSpPr>
            <a:spLocks noGrp="1"/>
          </p:cNvSpPr>
          <p:nvPr>
            <p:ph idx="10"/>
          </p:nvPr>
        </p:nvSpPr>
        <p:spPr>
          <a:xfrm>
            <a:off x="4645166" y="1775068"/>
            <a:ext cx="3914355" cy="4524784"/>
          </a:xfrm>
        </p:spPr>
        <p:txBody>
          <a:bodyPr/>
          <a:lstStyle>
            <a:lvl1pPr marL="435409" indent="-326556">
              <a:spcAft>
                <a:spcPts val="808"/>
              </a:spcAft>
              <a:buClr>
                <a:srgbClr val="0084D1"/>
              </a:buClr>
              <a:buSzPct val="100000"/>
              <a:buFont typeface="Arial" panose="020B0604020202020204" pitchFamily="34" charset="0"/>
              <a:buChar char="•"/>
              <a:defRPr/>
            </a:lvl1pPr>
            <a:lvl2pPr marL="814414" indent="-326556">
              <a:spcAft>
                <a:spcPts val="0"/>
              </a:spcAft>
              <a:buClr>
                <a:srgbClr val="83CAFF"/>
              </a:buClr>
              <a:buSzPct val="100000"/>
              <a:buFont typeface="Arial" panose="020B0604020202020204" pitchFamily="34" charset="0"/>
              <a:buChar char="•"/>
              <a:defRPr baseline="0"/>
            </a:lvl2pPr>
            <a:lvl3pPr marL="1174417" indent="-326405">
              <a:spcAft>
                <a:spcPts val="0"/>
              </a:spcAft>
              <a:buClr>
                <a:srgbClr val="999999"/>
              </a:buClr>
              <a:buFont typeface="Arial" panose="020B0604020202020204" pitchFamily="34" charset="0"/>
              <a:buChar char="•"/>
              <a:defRPr/>
            </a:lvl3pPr>
            <a:lvl4pPr marL="0" indent="0">
              <a:spcAft>
                <a:spcPts val="0"/>
              </a:spcAft>
              <a:defRPr/>
            </a:lvl4pPr>
            <a:lvl5pPr marL="0" indent="0">
              <a:spcAft>
                <a:spcPts val="0"/>
              </a:spcAft>
              <a:defRPr/>
            </a:lvl5pPr>
          </a:lstStyle>
          <a:p>
            <a:pPr lvl="0"/>
            <a:r>
              <a:rPr lang="et-EE" smtClean="0"/>
              <a:t>Muutke teksti laade</a:t>
            </a:r>
          </a:p>
          <a:p>
            <a:pPr lvl="1"/>
            <a:r>
              <a:rPr lang="et-EE" smtClean="0"/>
              <a:t>Teine tase</a:t>
            </a:r>
          </a:p>
          <a:p>
            <a:pPr lvl="2"/>
            <a:r>
              <a:rPr lang="et-EE" smtClean="0"/>
              <a:t>Kolmas tase</a:t>
            </a:r>
          </a:p>
          <a:p>
            <a:pPr lvl="3"/>
            <a:r>
              <a:rPr lang="et-EE" smtClean="0"/>
              <a:t>Neljas tase</a:t>
            </a:r>
          </a:p>
        </p:txBody>
      </p:sp>
      <p:sp>
        <p:nvSpPr>
          <p:cNvPr id="5" name="Date Placeholder 4"/>
          <p:cNvSpPr>
            <a:spLocks noGrp="1"/>
          </p:cNvSpPr>
          <p:nvPr>
            <p:ph type="dt" idx="11"/>
          </p:nvPr>
        </p:nvSpPr>
        <p:spPr/>
        <p:txBody>
          <a:bodyPr/>
          <a:lstStyle/>
          <a:p>
            <a:endParaRPr lang="et-EE" altLang="en-US"/>
          </a:p>
        </p:txBody>
      </p:sp>
      <p:sp>
        <p:nvSpPr>
          <p:cNvPr id="6" name="Footer Placeholder 5"/>
          <p:cNvSpPr>
            <a:spLocks noGrp="1"/>
          </p:cNvSpPr>
          <p:nvPr>
            <p:ph type="ftr" idx="12"/>
          </p:nvPr>
        </p:nvSpPr>
        <p:spPr/>
        <p:txBody>
          <a:bodyPr/>
          <a:lstStyle/>
          <a:p>
            <a:endParaRPr lang="et-EE" altLang="en-US"/>
          </a:p>
        </p:txBody>
      </p:sp>
      <p:sp>
        <p:nvSpPr>
          <p:cNvPr id="7" name="Slide Number Placeholder 6"/>
          <p:cNvSpPr>
            <a:spLocks noGrp="1"/>
          </p:cNvSpPr>
          <p:nvPr>
            <p:ph type="sldNum" idx="13"/>
          </p:nvPr>
        </p:nvSpPr>
        <p:spPr/>
        <p:txBody>
          <a:bodyPr/>
          <a:lstStyle/>
          <a:p>
            <a:fld id="{91A857D3-8977-4B76-8A8E-76EC884CC3A4}" type="slidenum">
              <a:rPr lang="et-EE" altLang="en-US" smtClean="0"/>
              <a:pPr/>
              <a:t>‹#›</a:t>
            </a:fld>
            <a:endParaRPr lang="et-EE" altLang="en-US"/>
          </a:p>
        </p:txBody>
      </p:sp>
    </p:spTree>
    <p:extLst>
      <p:ext uri="{BB962C8B-B14F-4D97-AF65-F5344CB8AC3E}">
        <p14:creationId xmlns:p14="http://schemas.microsoft.com/office/powerpoint/2010/main" val="14978111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722323" y="4406926"/>
            <a:ext cx="7772400" cy="1362075"/>
          </a:xfrm>
        </p:spPr>
        <p:txBody>
          <a:bodyPr anchor="t"/>
          <a:lstStyle>
            <a:lvl1pPr algn="l">
              <a:defRPr sz="4000" b="1" cap="all"/>
            </a:lvl1pPr>
          </a:lstStyle>
          <a:p>
            <a:r>
              <a:rPr lang="et-EE" smtClean="0"/>
              <a:t>Muutke tiitli laadi</a:t>
            </a:r>
            <a:endParaRPr lang="et-EE"/>
          </a:p>
        </p:txBody>
      </p:sp>
      <p:sp>
        <p:nvSpPr>
          <p:cNvPr id="3" name="Teksti kohatäide 2"/>
          <p:cNvSpPr>
            <a:spLocks noGrp="1"/>
          </p:cNvSpPr>
          <p:nvPr>
            <p:ph type="body" idx="1"/>
          </p:nvPr>
        </p:nvSpPr>
        <p:spPr>
          <a:xfrm>
            <a:off x="722323" y="2906739"/>
            <a:ext cx="7772400" cy="1500187"/>
          </a:xfrm>
        </p:spPr>
        <p:txBody>
          <a:bodyPr anchor="b"/>
          <a:lstStyle>
            <a:lvl1pPr marL="0" indent="0">
              <a:buNone/>
              <a:defRPr sz="2000">
                <a:solidFill>
                  <a:schemeClr val="tx1">
                    <a:tint val="75000"/>
                  </a:schemeClr>
                </a:solidFill>
              </a:defRPr>
            </a:lvl1pPr>
            <a:lvl2pPr marL="455964" indent="0">
              <a:buNone/>
              <a:defRPr sz="1800">
                <a:solidFill>
                  <a:schemeClr val="tx1">
                    <a:tint val="75000"/>
                  </a:schemeClr>
                </a:solidFill>
              </a:defRPr>
            </a:lvl2pPr>
            <a:lvl3pPr marL="911931" indent="0">
              <a:buNone/>
              <a:defRPr sz="1600">
                <a:solidFill>
                  <a:schemeClr val="tx1">
                    <a:tint val="75000"/>
                  </a:schemeClr>
                </a:solidFill>
              </a:defRPr>
            </a:lvl3pPr>
            <a:lvl4pPr marL="1367895" indent="0">
              <a:buNone/>
              <a:defRPr sz="1400">
                <a:solidFill>
                  <a:schemeClr val="tx1">
                    <a:tint val="75000"/>
                  </a:schemeClr>
                </a:solidFill>
              </a:defRPr>
            </a:lvl4pPr>
            <a:lvl5pPr marL="1823860" indent="0">
              <a:buNone/>
              <a:defRPr sz="1400">
                <a:solidFill>
                  <a:schemeClr val="tx1">
                    <a:tint val="75000"/>
                  </a:schemeClr>
                </a:solidFill>
              </a:defRPr>
            </a:lvl5pPr>
            <a:lvl6pPr marL="2279825" indent="0">
              <a:buNone/>
              <a:defRPr sz="1400">
                <a:solidFill>
                  <a:schemeClr val="tx1">
                    <a:tint val="75000"/>
                  </a:schemeClr>
                </a:solidFill>
              </a:defRPr>
            </a:lvl6pPr>
            <a:lvl7pPr marL="2735788" indent="0">
              <a:buNone/>
              <a:defRPr sz="1400">
                <a:solidFill>
                  <a:schemeClr val="tx1">
                    <a:tint val="75000"/>
                  </a:schemeClr>
                </a:solidFill>
              </a:defRPr>
            </a:lvl7pPr>
            <a:lvl8pPr marL="3191755" indent="0">
              <a:buNone/>
              <a:defRPr sz="1400">
                <a:solidFill>
                  <a:schemeClr val="tx1">
                    <a:tint val="75000"/>
                  </a:schemeClr>
                </a:solidFill>
              </a:defRPr>
            </a:lvl8pPr>
            <a:lvl9pPr marL="3647719" indent="0">
              <a:buNone/>
              <a:defRPr sz="1400">
                <a:solidFill>
                  <a:schemeClr val="tx1">
                    <a:tint val="75000"/>
                  </a:schemeClr>
                </a:solidFill>
              </a:defRPr>
            </a:lvl9pPr>
          </a:lstStyle>
          <a:p>
            <a:pPr lvl="0"/>
            <a:r>
              <a:rPr lang="et-EE" smtClean="0"/>
              <a:t>Muutke teksti laade</a:t>
            </a:r>
          </a:p>
        </p:txBody>
      </p:sp>
      <p:sp>
        <p:nvSpPr>
          <p:cNvPr id="4" name="Kuupäeva kohatäide 3"/>
          <p:cNvSpPr>
            <a:spLocks noGrp="1"/>
          </p:cNvSpPr>
          <p:nvPr>
            <p:ph type="dt" sz="half" idx="10"/>
          </p:nvPr>
        </p:nvSpPr>
        <p:spPr/>
        <p:txBody>
          <a:bodyPr/>
          <a:lstStyle/>
          <a:p>
            <a:fld id="{1506EEB2-6AD2-4C88-B028-F001C1C7B62C}" type="datetime1">
              <a:rPr lang="et-EE" smtClean="0"/>
              <a:t>16.11.2016</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8EC715AE-D934-4660-88BC-2ED840489AA4}" type="slidenum">
              <a:rPr lang="et-EE" smtClean="0"/>
              <a:t>‹#›</a:t>
            </a:fld>
            <a:endParaRPr lang="et-EE"/>
          </a:p>
        </p:txBody>
      </p:sp>
    </p:spTree>
    <p:extLst>
      <p:ext uri="{BB962C8B-B14F-4D97-AF65-F5344CB8AC3E}">
        <p14:creationId xmlns:p14="http://schemas.microsoft.com/office/powerpoint/2010/main" val="12981309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426537" y="2454272"/>
            <a:ext cx="7315576" cy="974751"/>
          </a:xfrm>
        </p:spPr>
        <p:txBody>
          <a:bodyPr tIns="87081" anchor="t" anchorCtr="0"/>
          <a:lstStyle>
            <a:lvl1pPr algn="l">
              <a:defRPr sz="5800"/>
            </a:lvl1pPr>
          </a:lstStyle>
          <a:p>
            <a:r>
              <a:rPr lang="et-EE" dirty="0" smtClean="0"/>
              <a:t>Aitäh!</a:t>
            </a:r>
            <a:endParaRPr lang="en-US" dirty="0"/>
          </a:p>
        </p:txBody>
      </p:sp>
      <p:sp>
        <p:nvSpPr>
          <p:cNvPr id="8" name="Subtitle 2"/>
          <p:cNvSpPr>
            <a:spLocks noGrp="1"/>
          </p:cNvSpPr>
          <p:nvPr>
            <p:ph type="subTitle" idx="1" hasCustomPrompt="1"/>
          </p:nvPr>
        </p:nvSpPr>
        <p:spPr>
          <a:xfrm>
            <a:off x="1426537" y="3645598"/>
            <a:ext cx="7315576" cy="1732411"/>
          </a:xfrm>
        </p:spPr>
        <p:txBody>
          <a:bodyPr/>
          <a:lstStyle>
            <a:lvl1pPr marL="0" indent="0" algn="l">
              <a:spcAft>
                <a:spcPts val="0"/>
              </a:spcAft>
              <a:buNone/>
              <a:defRPr sz="2600" b="0"/>
            </a:lvl1pPr>
            <a:lvl2pPr marL="460805" indent="0" algn="ctr">
              <a:buNone/>
              <a:defRPr sz="2000"/>
            </a:lvl2pPr>
            <a:lvl3pPr marL="921618" indent="0" algn="ctr">
              <a:buNone/>
              <a:defRPr sz="1800"/>
            </a:lvl3pPr>
            <a:lvl4pPr marL="1382421" indent="0" algn="ctr">
              <a:buNone/>
              <a:defRPr sz="1600"/>
            </a:lvl4pPr>
            <a:lvl5pPr marL="1843231" indent="0" algn="ctr">
              <a:buNone/>
              <a:defRPr sz="1600"/>
            </a:lvl5pPr>
            <a:lvl6pPr marL="2304036" indent="0" algn="ctr">
              <a:buNone/>
              <a:defRPr sz="1600"/>
            </a:lvl6pPr>
            <a:lvl7pPr marL="2764846" indent="0" algn="ctr">
              <a:buNone/>
              <a:defRPr sz="1600"/>
            </a:lvl7pPr>
            <a:lvl8pPr marL="3225652" indent="0" algn="ctr">
              <a:buNone/>
              <a:defRPr sz="1600"/>
            </a:lvl8pPr>
            <a:lvl9pPr marL="3686460" indent="0" algn="ctr">
              <a:buNone/>
              <a:defRPr sz="1600"/>
            </a:lvl9pPr>
          </a:lstStyle>
          <a:p>
            <a:r>
              <a:rPr lang="et-EE" dirty="0" smtClean="0"/>
              <a:t>Eesnimi Perenimi</a:t>
            </a:r>
          </a:p>
          <a:p>
            <a:r>
              <a:rPr lang="et-EE" dirty="0" err="1" smtClean="0"/>
              <a:t>eesnimi@perenimi@amet.ee</a:t>
            </a:r>
            <a:endParaRPr lang="et-EE" dirty="0" smtClean="0"/>
          </a:p>
          <a:p>
            <a:endParaRPr lang="et-EE" dirty="0" smtClean="0"/>
          </a:p>
        </p:txBody>
      </p:sp>
      <p:sp>
        <p:nvSpPr>
          <p:cNvPr id="2" name="Date Placeholder 1"/>
          <p:cNvSpPr>
            <a:spLocks noGrp="1"/>
          </p:cNvSpPr>
          <p:nvPr>
            <p:ph type="dt" idx="10"/>
          </p:nvPr>
        </p:nvSpPr>
        <p:spPr/>
        <p:txBody>
          <a:bodyPr/>
          <a:lstStyle/>
          <a:p>
            <a:endParaRPr lang="et-EE" altLang="en-US"/>
          </a:p>
        </p:txBody>
      </p:sp>
      <p:sp>
        <p:nvSpPr>
          <p:cNvPr id="3" name="Footer Placeholder 2"/>
          <p:cNvSpPr>
            <a:spLocks noGrp="1"/>
          </p:cNvSpPr>
          <p:nvPr>
            <p:ph type="ftr" idx="11"/>
          </p:nvPr>
        </p:nvSpPr>
        <p:spPr/>
        <p:txBody>
          <a:bodyPr/>
          <a:lstStyle/>
          <a:p>
            <a:endParaRPr lang="et-EE" altLang="en-US"/>
          </a:p>
        </p:txBody>
      </p:sp>
      <p:sp>
        <p:nvSpPr>
          <p:cNvPr id="4" name="Slide Number Placeholder 3"/>
          <p:cNvSpPr>
            <a:spLocks noGrp="1"/>
          </p:cNvSpPr>
          <p:nvPr>
            <p:ph type="sldNum" idx="12"/>
          </p:nvPr>
        </p:nvSpPr>
        <p:spPr/>
        <p:txBody>
          <a:bodyPr/>
          <a:lstStyle/>
          <a:p>
            <a:fld id="{91A857D3-8977-4B76-8A8E-76EC884CC3A4}" type="slidenum">
              <a:rPr lang="et-EE" altLang="en-US" smtClean="0"/>
              <a:pPr/>
              <a:t>‹#›</a:t>
            </a:fld>
            <a:endParaRPr lang="et-EE" alt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094" y="216551"/>
            <a:ext cx="3520621" cy="1389538"/>
          </a:xfrm>
          <a:prstGeom prst="rect">
            <a:avLst/>
          </a:prstGeom>
        </p:spPr>
      </p:pic>
    </p:spTree>
    <p:extLst>
      <p:ext uri="{BB962C8B-B14F-4D97-AF65-F5344CB8AC3E}">
        <p14:creationId xmlns:p14="http://schemas.microsoft.com/office/powerpoint/2010/main" val="281592948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Blue">
    <p:spTree>
      <p:nvGrpSpPr>
        <p:cNvPr id="1" name=""/>
        <p:cNvGrpSpPr/>
        <p:nvPr/>
      </p:nvGrpSpPr>
      <p:grpSpPr>
        <a:xfrm>
          <a:off x="0" y="0"/>
          <a:ext cx="0" cy="0"/>
          <a:chOff x="0" y="0"/>
          <a:chExt cx="0" cy="0"/>
        </a:xfrm>
      </p:grpSpPr>
      <p:sp>
        <p:nvSpPr>
          <p:cNvPr id="5" name="Rectangle 4"/>
          <p:cNvSpPr/>
          <p:nvPr userDrawn="1"/>
        </p:nvSpPr>
        <p:spPr bwMode="auto">
          <a:xfrm>
            <a:off x="0" y="1805134"/>
            <a:ext cx="9144000" cy="5052866"/>
          </a:xfrm>
          <a:prstGeom prst="rect">
            <a:avLst/>
          </a:prstGeom>
          <a:solidFill>
            <a:srgbClr val="0084D1"/>
          </a:solidFill>
          <a:ln w="9525" cap="flat" cmpd="sng" algn="ctr">
            <a:noFill/>
            <a:prstDash val="solid"/>
            <a:round/>
            <a:headEnd type="none" w="med" len="med"/>
            <a:tailEnd type="none" w="med" len="med"/>
          </a:ln>
          <a:effectLst/>
          <a:extLst/>
        </p:spPr>
        <p:txBody>
          <a:bodyPr vert="horz" wrap="square" lIns="92163" tIns="46081" rIns="92163" bIns="46081" numCol="1" rtlCol="0" anchor="t" anchorCtr="0" compatLnSpc="1">
            <a:prstTxWarp prst="textNoShape">
              <a:avLst/>
            </a:prstTxWarp>
          </a:bodyPr>
          <a:lstStyle/>
          <a:p>
            <a:pPr defTabSz="452807" fontAlgn="base" hangingPunct="0">
              <a:lnSpc>
                <a:spcPct val="110000"/>
              </a:lnSpc>
              <a:spcBef>
                <a:spcPct val="0"/>
              </a:spcBef>
              <a:spcAft>
                <a:spcPct val="0"/>
              </a:spcAft>
              <a:buClr>
                <a:srgbClr val="000000"/>
              </a:buClr>
              <a:buSzPct val="100000"/>
              <a:buFont typeface="Times New Roman" panose="02020603050405020304" pitchFamily="18" charset="0"/>
              <a:buNone/>
            </a:pPr>
            <a:endParaRPr lang="en-US" smtClean="0">
              <a:noFill/>
            </a:endParaRPr>
          </a:p>
        </p:txBody>
      </p:sp>
      <p:sp>
        <p:nvSpPr>
          <p:cNvPr id="7" name="Title 1"/>
          <p:cNvSpPr>
            <a:spLocks noGrp="1"/>
          </p:cNvSpPr>
          <p:nvPr>
            <p:ph type="ctrTitle" hasCustomPrompt="1"/>
          </p:nvPr>
        </p:nvSpPr>
        <p:spPr>
          <a:xfrm>
            <a:off x="1426537" y="2454272"/>
            <a:ext cx="7315576" cy="974751"/>
          </a:xfrm>
        </p:spPr>
        <p:txBody>
          <a:bodyPr tIns="87081" anchor="t" anchorCtr="0"/>
          <a:lstStyle>
            <a:lvl1pPr algn="l">
              <a:defRPr sz="5800">
                <a:solidFill>
                  <a:schemeClr val="bg1"/>
                </a:solidFill>
              </a:defRPr>
            </a:lvl1pPr>
          </a:lstStyle>
          <a:p>
            <a:r>
              <a:rPr lang="et-EE" dirty="0" smtClean="0"/>
              <a:t>Aitäh!</a:t>
            </a:r>
            <a:endParaRPr lang="en-US" dirty="0"/>
          </a:p>
        </p:txBody>
      </p:sp>
      <p:sp>
        <p:nvSpPr>
          <p:cNvPr id="8" name="Subtitle 2"/>
          <p:cNvSpPr>
            <a:spLocks noGrp="1"/>
          </p:cNvSpPr>
          <p:nvPr>
            <p:ph type="subTitle" idx="1" hasCustomPrompt="1"/>
          </p:nvPr>
        </p:nvSpPr>
        <p:spPr>
          <a:xfrm>
            <a:off x="1426537" y="3645598"/>
            <a:ext cx="7315576" cy="1732411"/>
          </a:xfrm>
        </p:spPr>
        <p:txBody>
          <a:bodyPr/>
          <a:lstStyle>
            <a:lvl1pPr marL="0" indent="0" algn="l">
              <a:spcAft>
                <a:spcPts val="0"/>
              </a:spcAft>
              <a:buNone/>
              <a:defRPr sz="2600" b="0">
                <a:solidFill>
                  <a:schemeClr val="bg1"/>
                </a:solidFill>
              </a:defRPr>
            </a:lvl1pPr>
            <a:lvl2pPr marL="460805" indent="0" algn="ctr">
              <a:buNone/>
              <a:defRPr sz="2000"/>
            </a:lvl2pPr>
            <a:lvl3pPr marL="921618" indent="0" algn="ctr">
              <a:buNone/>
              <a:defRPr sz="1800"/>
            </a:lvl3pPr>
            <a:lvl4pPr marL="1382421" indent="0" algn="ctr">
              <a:buNone/>
              <a:defRPr sz="1600"/>
            </a:lvl4pPr>
            <a:lvl5pPr marL="1843231" indent="0" algn="ctr">
              <a:buNone/>
              <a:defRPr sz="1600"/>
            </a:lvl5pPr>
            <a:lvl6pPr marL="2304036" indent="0" algn="ctr">
              <a:buNone/>
              <a:defRPr sz="1600"/>
            </a:lvl6pPr>
            <a:lvl7pPr marL="2764846" indent="0" algn="ctr">
              <a:buNone/>
              <a:defRPr sz="1600"/>
            </a:lvl7pPr>
            <a:lvl8pPr marL="3225652" indent="0" algn="ctr">
              <a:buNone/>
              <a:defRPr sz="1600"/>
            </a:lvl8pPr>
            <a:lvl9pPr marL="3686460" indent="0" algn="ctr">
              <a:buNone/>
              <a:defRPr sz="1600"/>
            </a:lvl9pPr>
          </a:lstStyle>
          <a:p>
            <a:r>
              <a:rPr lang="et-EE" dirty="0" smtClean="0"/>
              <a:t>Eesnimi Perenimi</a:t>
            </a:r>
          </a:p>
          <a:p>
            <a:r>
              <a:rPr lang="et-EE" dirty="0" err="1" smtClean="0"/>
              <a:t>eesnimi@perenimi@amet.ee</a:t>
            </a:r>
            <a:endParaRPr lang="et-EE" dirty="0" smtClean="0"/>
          </a:p>
          <a:p>
            <a:endParaRPr lang="et-EE" dirty="0" smtClean="0"/>
          </a:p>
        </p:txBody>
      </p:sp>
      <p:sp>
        <p:nvSpPr>
          <p:cNvPr id="2" name="Date Placeholder 1"/>
          <p:cNvSpPr>
            <a:spLocks noGrp="1"/>
          </p:cNvSpPr>
          <p:nvPr>
            <p:ph type="dt" idx="10"/>
          </p:nvPr>
        </p:nvSpPr>
        <p:spPr/>
        <p:txBody>
          <a:bodyPr/>
          <a:lstStyle/>
          <a:p>
            <a:endParaRPr lang="et-EE" altLang="en-US"/>
          </a:p>
        </p:txBody>
      </p:sp>
      <p:sp>
        <p:nvSpPr>
          <p:cNvPr id="3" name="Footer Placeholder 2"/>
          <p:cNvSpPr>
            <a:spLocks noGrp="1"/>
          </p:cNvSpPr>
          <p:nvPr>
            <p:ph type="ftr" idx="11"/>
          </p:nvPr>
        </p:nvSpPr>
        <p:spPr/>
        <p:txBody>
          <a:bodyPr/>
          <a:lstStyle/>
          <a:p>
            <a:endParaRPr lang="et-EE" altLang="en-US"/>
          </a:p>
        </p:txBody>
      </p:sp>
      <p:sp>
        <p:nvSpPr>
          <p:cNvPr id="4" name="Slide Number Placeholder 3"/>
          <p:cNvSpPr>
            <a:spLocks noGrp="1"/>
          </p:cNvSpPr>
          <p:nvPr>
            <p:ph type="sldNum" idx="12"/>
          </p:nvPr>
        </p:nvSpPr>
        <p:spPr/>
        <p:txBody>
          <a:bodyPr/>
          <a:lstStyle/>
          <a:p>
            <a:fld id="{91A857D3-8977-4B76-8A8E-76EC884CC3A4}" type="slidenum">
              <a:rPr lang="et-EE" altLang="en-US" smtClean="0"/>
              <a:pPr/>
              <a:t>‹#›</a:t>
            </a:fld>
            <a:endParaRPr lang="et-EE" alt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094" y="216551"/>
            <a:ext cx="3520621" cy="1389538"/>
          </a:xfrm>
          <a:prstGeom prst="rect">
            <a:avLst/>
          </a:prstGeom>
        </p:spPr>
      </p:pic>
    </p:spTree>
    <p:extLst>
      <p:ext uri="{BB962C8B-B14F-4D97-AF65-F5344CB8AC3E}">
        <p14:creationId xmlns:p14="http://schemas.microsoft.com/office/powerpoint/2010/main" val="398746116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ühi">
    <p:spTree>
      <p:nvGrpSpPr>
        <p:cNvPr id="1" name=""/>
        <p:cNvGrpSpPr/>
        <p:nvPr/>
      </p:nvGrpSpPr>
      <p:grpSpPr>
        <a:xfrm>
          <a:off x="0" y="0"/>
          <a:ext cx="0" cy="0"/>
          <a:chOff x="0" y="0"/>
          <a:chExt cx="0" cy="0"/>
        </a:xfrm>
      </p:grpSpPr>
      <p:sp>
        <p:nvSpPr>
          <p:cNvPr id="3" name="Date Placeholder 2"/>
          <p:cNvSpPr>
            <a:spLocks noGrp="1"/>
          </p:cNvSpPr>
          <p:nvPr>
            <p:ph type="dt" idx="10"/>
          </p:nvPr>
        </p:nvSpPr>
        <p:spPr/>
        <p:txBody>
          <a:bodyPr/>
          <a:lstStyle/>
          <a:p>
            <a:endParaRPr lang="et-EE" altLang="en-US"/>
          </a:p>
        </p:txBody>
      </p:sp>
      <p:sp>
        <p:nvSpPr>
          <p:cNvPr id="4" name="Footer Placeholder 3"/>
          <p:cNvSpPr>
            <a:spLocks noGrp="1"/>
          </p:cNvSpPr>
          <p:nvPr>
            <p:ph type="ftr" idx="11"/>
          </p:nvPr>
        </p:nvSpPr>
        <p:spPr/>
        <p:txBody>
          <a:bodyPr/>
          <a:lstStyle/>
          <a:p>
            <a:endParaRPr lang="et-EE" altLang="en-US"/>
          </a:p>
        </p:txBody>
      </p:sp>
      <p:sp>
        <p:nvSpPr>
          <p:cNvPr id="5" name="Slide Number Placeholder 4"/>
          <p:cNvSpPr>
            <a:spLocks noGrp="1"/>
          </p:cNvSpPr>
          <p:nvPr>
            <p:ph type="sldNum" idx="12"/>
          </p:nvPr>
        </p:nvSpPr>
        <p:spPr/>
        <p:txBody>
          <a:bodyPr/>
          <a:lstStyle/>
          <a:p>
            <a:fld id="{91A857D3-8977-4B76-8A8E-76EC884CC3A4}" type="slidenum">
              <a:rPr lang="et-EE" altLang="en-US" smtClean="0"/>
              <a:pPr/>
              <a:t>‹#›</a:t>
            </a:fld>
            <a:endParaRPr lang="et-EE" altLang="en-US"/>
          </a:p>
        </p:txBody>
      </p:sp>
    </p:spTree>
    <p:extLst>
      <p:ext uri="{BB962C8B-B14F-4D97-AF65-F5344CB8AC3E}">
        <p14:creationId xmlns:p14="http://schemas.microsoft.com/office/powerpoint/2010/main" val="219647753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itlislai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26537" y="2454249"/>
            <a:ext cx="7315576" cy="1804595"/>
          </a:xfrm>
        </p:spPr>
        <p:txBody>
          <a:bodyPr tIns="87118" anchor="t" anchorCtr="0"/>
          <a:lstStyle>
            <a:lvl1pPr algn="l">
              <a:defRPr sz="5800"/>
            </a:lvl1pPr>
          </a:lstStyle>
          <a:p>
            <a:r>
              <a:rPr lang="et-EE" dirty="0" smtClean="0"/>
              <a:t>Esitluse</a:t>
            </a:r>
            <a:br>
              <a:rPr lang="et-EE" dirty="0" smtClean="0"/>
            </a:br>
            <a:r>
              <a:rPr lang="et-EE" dirty="0" smtClean="0"/>
              <a:t>pealkiri</a:t>
            </a:r>
            <a:endParaRPr lang="en-US" dirty="0"/>
          </a:p>
        </p:txBody>
      </p:sp>
      <p:sp>
        <p:nvSpPr>
          <p:cNvPr id="3" name="Subtitle 2"/>
          <p:cNvSpPr>
            <a:spLocks noGrp="1"/>
          </p:cNvSpPr>
          <p:nvPr>
            <p:ph type="subTitle" idx="1" hasCustomPrompt="1"/>
          </p:nvPr>
        </p:nvSpPr>
        <p:spPr>
          <a:xfrm>
            <a:off x="1426537" y="4536770"/>
            <a:ext cx="7315576" cy="1732411"/>
          </a:xfrm>
        </p:spPr>
        <p:txBody>
          <a:bodyPr/>
          <a:lstStyle>
            <a:lvl1pPr marL="0" indent="0" algn="l">
              <a:spcAft>
                <a:spcPts val="0"/>
              </a:spcAft>
              <a:buNone/>
              <a:defRPr sz="2600" b="0"/>
            </a:lvl1pPr>
            <a:lvl2pPr marL="460997" indent="0" algn="ctr">
              <a:buNone/>
              <a:defRPr sz="2000"/>
            </a:lvl2pPr>
            <a:lvl3pPr marL="921999" indent="0" algn="ctr">
              <a:buNone/>
              <a:defRPr sz="1800"/>
            </a:lvl3pPr>
            <a:lvl4pPr marL="1382997" indent="0" algn="ctr">
              <a:buNone/>
              <a:defRPr sz="1600"/>
            </a:lvl4pPr>
            <a:lvl5pPr marL="1843999" indent="0" algn="ctr">
              <a:buNone/>
              <a:defRPr sz="1600"/>
            </a:lvl5pPr>
            <a:lvl6pPr marL="2304996" indent="0" algn="ctr">
              <a:buNone/>
              <a:defRPr sz="1600"/>
            </a:lvl6pPr>
            <a:lvl7pPr marL="2765996" indent="0" algn="ctr">
              <a:buNone/>
              <a:defRPr sz="1600"/>
            </a:lvl7pPr>
            <a:lvl8pPr marL="3226995" indent="0" algn="ctr">
              <a:buNone/>
              <a:defRPr sz="1600"/>
            </a:lvl8pPr>
            <a:lvl9pPr marL="3687996" indent="0" algn="ctr">
              <a:buNone/>
              <a:defRPr sz="1600"/>
            </a:lvl9pPr>
          </a:lstStyle>
          <a:p>
            <a:r>
              <a:rPr lang="et-EE" dirty="0" smtClean="0"/>
              <a:t>Eesnimi Perenimi</a:t>
            </a:r>
          </a:p>
          <a:p>
            <a:r>
              <a:rPr lang="et-EE" dirty="0" smtClean="0"/>
              <a:t>asutuse nimetus / ametinimetus</a:t>
            </a:r>
          </a:p>
          <a:p>
            <a:endParaRPr lang="et-EE" dirty="0" smtClean="0"/>
          </a:p>
          <a:p>
            <a:r>
              <a:rPr lang="et-EE" dirty="0" smtClean="0"/>
              <a:t>14.12.2013</a:t>
            </a:r>
            <a:endParaRPr lang="en-US" dirty="0"/>
          </a:p>
        </p:txBody>
      </p:sp>
      <p:sp>
        <p:nvSpPr>
          <p:cNvPr id="4" name="Date Placeholder 3"/>
          <p:cNvSpPr>
            <a:spLocks noGrp="1"/>
          </p:cNvSpPr>
          <p:nvPr>
            <p:ph type="dt" idx="10"/>
          </p:nvPr>
        </p:nvSpPr>
        <p:spPr/>
        <p:txBody>
          <a:bodyPr/>
          <a:lstStyle/>
          <a:p>
            <a:endParaRPr lang="et-EE" altLang="en-US"/>
          </a:p>
        </p:txBody>
      </p:sp>
      <p:sp>
        <p:nvSpPr>
          <p:cNvPr id="6" name="Footer Placeholder 5"/>
          <p:cNvSpPr>
            <a:spLocks noGrp="1"/>
          </p:cNvSpPr>
          <p:nvPr>
            <p:ph type="ftr" idx="11"/>
          </p:nvPr>
        </p:nvSpPr>
        <p:spPr/>
        <p:txBody>
          <a:bodyPr/>
          <a:lstStyle/>
          <a:p>
            <a:endParaRPr lang="et-EE" altLang="en-US"/>
          </a:p>
        </p:txBody>
      </p:sp>
      <p:sp>
        <p:nvSpPr>
          <p:cNvPr id="7" name="Slide Number Placeholder 6"/>
          <p:cNvSpPr>
            <a:spLocks noGrp="1"/>
          </p:cNvSpPr>
          <p:nvPr>
            <p:ph type="sldNum" idx="12"/>
          </p:nvPr>
        </p:nvSpPr>
        <p:spPr/>
        <p:txBody>
          <a:bodyPr/>
          <a:lstStyle/>
          <a:p>
            <a:fld id="{91A857D3-8977-4B76-8A8E-76EC884CC3A4}" type="slidenum">
              <a:rPr lang="et-EE" altLang="en-US" smtClean="0"/>
              <a:pPr/>
              <a:t>‹#›</a:t>
            </a:fld>
            <a:endParaRPr lang="et-EE" alt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094" y="216551"/>
            <a:ext cx="3520621" cy="1389538"/>
          </a:xfrm>
          <a:prstGeom prst="rect">
            <a:avLst/>
          </a:prstGeom>
        </p:spPr>
      </p:pic>
    </p:spTree>
    <p:extLst>
      <p:ext uri="{BB962C8B-B14F-4D97-AF65-F5344CB8AC3E}">
        <p14:creationId xmlns:p14="http://schemas.microsoft.com/office/powerpoint/2010/main" val="389954607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Blue">
    <p:spTree>
      <p:nvGrpSpPr>
        <p:cNvPr id="1" name=""/>
        <p:cNvGrpSpPr/>
        <p:nvPr/>
      </p:nvGrpSpPr>
      <p:grpSpPr>
        <a:xfrm>
          <a:off x="0" y="0"/>
          <a:ext cx="0" cy="0"/>
          <a:chOff x="0" y="0"/>
          <a:chExt cx="0" cy="0"/>
        </a:xfrm>
      </p:grpSpPr>
      <p:sp>
        <p:nvSpPr>
          <p:cNvPr id="4" name="Rectangle 3"/>
          <p:cNvSpPr/>
          <p:nvPr userDrawn="1"/>
        </p:nvSpPr>
        <p:spPr bwMode="auto">
          <a:xfrm>
            <a:off x="0" y="1805134"/>
            <a:ext cx="9144000" cy="5052866"/>
          </a:xfrm>
          <a:prstGeom prst="rect">
            <a:avLst/>
          </a:prstGeom>
          <a:solidFill>
            <a:srgbClr val="0084D1"/>
          </a:solidFill>
          <a:ln w="9525" cap="flat" cmpd="sng" algn="ctr">
            <a:noFill/>
            <a:prstDash val="solid"/>
            <a:round/>
            <a:headEnd type="none" w="med" len="med"/>
            <a:tailEnd type="none" w="med" len="med"/>
          </a:ln>
          <a:effectLst/>
          <a:extLst/>
        </p:spPr>
        <p:txBody>
          <a:bodyPr vert="horz" wrap="square" lIns="92199" tIns="46101" rIns="92199" bIns="46101" numCol="1" rtlCol="0" anchor="t" anchorCtr="0" compatLnSpc="1">
            <a:prstTxWarp prst="textNoShape">
              <a:avLst/>
            </a:prstTxWarp>
          </a:bodyPr>
          <a:lstStyle/>
          <a:p>
            <a:pPr defTabSz="452997" fontAlgn="base" hangingPunct="0">
              <a:lnSpc>
                <a:spcPct val="110000"/>
              </a:lnSpc>
              <a:spcBef>
                <a:spcPct val="0"/>
              </a:spcBef>
              <a:spcAft>
                <a:spcPct val="0"/>
              </a:spcAft>
              <a:buClr>
                <a:srgbClr val="000000"/>
              </a:buClr>
              <a:buSzPct val="100000"/>
              <a:buFont typeface="Times New Roman" panose="02020603050405020304" pitchFamily="18" charset="0"/>
              <a:buNone/>
            </a:pPr>
            <a:endParaRPr lang="en-US" smtClean="0">
              <a:noFill/>
            </a:endParaRPr>
          </a:p>
        </p:txBody>
      </p:sp>
      <p:sp>
        <p:nvSpPr>
          <p:cNvPr id="2" name="Title 1"/>
          <p:cNvSpPr>
            <a:spLocks noGrp="1"/>
          </p:cNvSpPr>
          <p:nvPr>
            <p:ph type="ctrTitle" hasCustomPrompt="1"/>
          </p:nvPr>
        </p:nvSpPr>
        <p:spPr>
          <a:xfrm>
            <a:off x="1426537" y="2454249"/>
            <a:ext cx="7315576" cy="1804595"/>
          </a:xfrm>
        </p:spPr>
        <p:txBody>
          <a:bodyPr tIns="87118" anchor="t" anchorCtr="0"/>
          <a:lstStyle>
            <a:lvl1pPr algn="l">
              <a:defRPr sz="5800">
                <a:solidFill>
                  <a:schemeClr val="bg1"/>
                </a:solidFill>
              </a:defRPr>
            </a:lvl1pPr>
          </a:lstStyle>
          <a:p>
            <a:r>
              <a:rPr lang="et-EE" dirty="0" smtClean="0"/>
              <a:t>Esitluse</a:t>
            </a:r>
            <a:br>
              <a:rPr lang="et-EE" dirty="0" smtClean="0"/>
            </a:br>
            <a:r>
              <a:rPr lang="et-EE" dirty="0" smtClean="0"/>
              <a:t>pealkiri</a:t>
            </a:r>
            <a:endParaRPr lang="en-US" dirty="0"/>
          </a:p>
        </p:txBody>
      </p:sp>
      <p:sp>
        <p:nvSpPr>
          <p:cNvPr id="3" name="Subtitle 2"/>
          <p:cNvSpPr>
            <a:spLocks noGrp="1"/>
          </p:cNvSpPr>
          <p:nvPr>
            <p:ph type="subTitle" idx="1" hasCustomPrompt="1"/>
          </p:nvPr>
        </p:nvSpPr>
        <p:spPr>
          <a:xfrm>
            <a:off x="1426537" y="4536770"/>
            <a:ext cx="7315576" cy="1732411"/>
          </a:xfrm>
        </p:spPr>
        <p:txBody>
          <a:bodyPr/>
          <a:lstStyle>
            <a:lvl1pPr marL="0" indent="0" algn="l">
              <a:spcAft>
                <a:spcPts val="0"/>
              </a:spcAft>
              <a:buNone/>
              <a:defRPr sz="2600" b="0">
                <a:solidFill>
                  <a:schemeClr val="bg1"/>
                </a:solidFill>
              </a:defRPr>
            </a:lvl1pPr>
            <a:lvl2pPr marL="460997" indent="0" algn="ctr">
              <a:buNone/>
              <a:defRPr sz="2000"/>
            </a:lvl2pPr>
            <a:lvl3pPr marL="921999" indent="0" algn="ctr">
              <a:buNone/>
              <a:defRPr sz="1800"/>
            </a:lvl3pPr>
            <a:lvl4pPr marL="1382997" indent="0" algn="ctr">
              <a:buNone/>
              <a:defRPr sz="1600"/>
            </a:lvl4pPr>
            <a:lvl5pPr marL="1843999" indent="0" algn="ctr">
              <a:buNone/>
              <a:defRPr sz="1600"/>
            </a:lvl5pPr>
            <a:lvl6pPr marL="2304996" indent="0" algn="ctr">
              <a:buNone/>
              <a:defRPr sz="1600"/>
            </a:lvl6pPr>
            <a:lvl7pPr marL="2765996" indent="0" algn="ctr">
              <a:buNone/>
              <a:defRPr sz="1600"/>
            </a:lvl7pPr>
            <a:lvl8pPr marL="3226995" indent="0" algn="ctr">
              <a:buNone/>
              <a:defRPr sz="1600"/>
            </a:lvl8pPr>
            <a:lvl9pPr marL="3687996" indent="0" algn="ctr">
              <a:buNone/>
              <a:defRPr sz="1600"/>
            </a:lvl9pPr>
          </a:lstStyle>
          <a:p>
            <a:r>
              <a:rPr lang="et-EE" dirty="0" smtClean="0"/>
              <a:t>Eesnimi Perenimi</a:t>
            </a:r>
          </a:p>
          <a:p>
            <a:r>
              <a:rPr lang="et-EE" dirty="0" smtClean="0"/>
              <a:t>asutuse nimetus / ametinimetus</a:t>
            </a:r>
          </a:p>
          <a:p>
            <a:endParaRPr lang="et-EE" dirty="0" smtClean="0"/>
          </a:p>
          <a:p>
            <a:r>
              <a:rPr lang="et-EE" dirty="0" smtClean="0"/>
              <a:t>14.12.2013</a:t>
            </a:r>
            <a:endParaRPr lang="en-US" dirty="0"/>
          </a:p>
        </p:txBody>
      </p:sp>
      <p:sp>
        <p:nvSpPr>
          <p:cNvPr id="5" name="Date Placeholder 4"/>
          <p:cNvSpPr>
            <a:spLocks noGrp="1"/>
          </p:cNvSpPr>
          <p:nvPr>
            <p:ph type="dt" idx="10"/>
          </p:nvPr>
        </p:nvSpPr>
        <p:spPr/>
        <p:txBody>
          <a:bodyPr/>
          <a:lstStyle/>
          <a:p>
            <a:endParaRPr lang="et-EE" altLang="en-US"/>
          </a:p>
        </p:txBody>
      </p:sp>
      <p:sp>
        <p:nvSpPr>
          <p:cNvPr id="7" name="Footer Placeholder 6"/>
          <p:cNvSpPr>
            <a:spLocks noGrp="1"/>
          </p:cNvSpPr>
          <p:nvPr>
            <p:ph type="ftr" idx="11"/>
          </p:nvPr>
        </p:nvSpPr>
        <p:spPr/>
        <p:txBody>
          <a:bodyPr/>
          <a:lstStyle/>
          <a:p>
            <a:endParaRPr lang="et-EE" altLang="en-US"/>
          </a:p>
        </p:txBody>
      </p:sp>
      <p:sp>
        <p:nvSpPr>
          <p:cNvPr id="8" name="Slide Number Placeholder 7"/>
          <p:cNvSpPr>
            <a:spLocks noGrp="1"/>
          </p:cNvSpPr>
          <p:nvPr>
            <p:ph type="sldNum" idx="12"/>
          </p:nvPr>
        </p:nvSpPr>
        <p:spPr/>
        <p:txBody>
          <a:bodyPr/>
          <a:lstStyle/>
          <a:p>
            <a:fld id="{91A857D3-8977-4B76-8A8E-76EC884CC3A4}" type="slidenum">
              <a:rPr lang="et-EE" altLang="en-US" smtClean="0"/>
              <a:pPr/>
              <a:t>‹#›</a:t>
            </a:fld>
            <a:endParaRPr lang="et-EE" alt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094" y="216551"/>
            <a:ext cx="3520621" cy="1389538"/>
          </a:xfrm>
          <a:prstGeom prst="rect">
            <a:avLst/>
          </a:prstGeom>
        </p:spPr>
      </p:pic>
    </p:spTree>
    <p:extLst>
      <p:ext uri="{BB962C8B-B14F-4D97-AF65-F5344CB8AC3E}">
        <p14:creationId xmlns:p14="http://schemas.microsoft.com/office/powerpoint/2010/main" val="364986017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1315" y="541378"/>
            <a:ext cx="8047133" cy="1082757"/>
          </a:xfrm>
        </p:spPr>
        <p:txBody>
          <a:bodyPr tIns="54450" anchor="t" anchorCtr="0"/>
          <a:lstStyle>
            <a:lvl1pPr>
              <a:defRPr sz="3600" b="1"/>
            </a:lvl1pPr>
          </a:lstStyle>
          <a:p>
            <a:r>
              <a:rPr lang="en-US" dirty="0" err="1" smtClean="0"/>
              <a:t>Slaidi</a:t>
            </a:r>
            <a:r>
              <a:rPr lang="en-US" dirty="0" smtClean="0"/>
              <a:t> </a:t>
            </a:r>
            <a:r>
              <a:rPr lang="en-US" dirty="0" err="1" smtClean="0"/>
              <a:t>pealkiri</a:t>
            </a:r>
            <a:r>
              <a:rPr lang="en-US" dirty="0" smtClean="0"/>
              <a:t> </a:t>
            </a:r>
            <a:r>
              <a:rPr lang="en-US" dirty="0" err="1" smtClean="0"/>
              <a:t>vajadusel</a:t>
            </a:r>
            <a:r>
              <a:rPr lang="en-US" dirty="0" smtClean="0"/>
              <a:t> </a:t>
            </a:r>
            <a:br>
              <a:rPr lang="en-US" dirty="0" smtClean="0"/>
            </a:br>
            <a:r>
              <a:rPr lang="en-US" dirty="0" err="1" smtClean="0"/>
              <a:t>kahel</a:t>
            </a:r>
            <a:r>
              <a:rPr lang="en-US" dirty="0" smtClean="0"/>
              <a:t> real</a:t>
            </a:r>
          </a:p>
        </p:txBody>
      </p:sp>
      <p:sp>
        <p:nvSpPr>
          <p:cNvPr id="3" name="Content Placeholder 2"/>
          <p:cNvSpPr>
            <a:spLocks noGrp="1"/>
          </p:cNvSpPr>
          <p:nvPr>
            <p:ph idx="1"/>
          </p:nvPr>
        </p:nvSpPr>
        <p:spPr>
          <a:xfrm>
            <a:off x="511317" y="1772997"/>
            <a:ext cx="8047133" cy="4524784"/>
          </a:xfrm>
        </p:spPr>
        <p:txBody>
          <a:bodyPr/>
          <a:lstStyle>
            <a:lvl1pPr marL="435591" indent="-326692">
              <a:spcAft>
                <a:spcPts val="808"/>
              </a:spcAft>
              <a:buClr>
                <a:srgbClr val="0084D1"/>
              </a:buClr>
              <a:buSzPct val="100000"/>
              <a:buFont typeface="Arial" panose="020B0604020202020204" pitchFamily="34" charset="0"/>
              <a:buChar char="•"/>
              <a:defRPr/>
            </a:lvl1pPr>
            <a:lvl2pPr marL="814753" indent="-326692">
              <a:spcAft>
                <a:spcPts val="0"/>
              </a:spcAft>
              <a:buClr>
                <a:srgbClr val="83CAFF"/>
              </a:buClr>
              <a:buSzPct val="100000"/>
              <a:buFont typeface="Arial" panose="020B0604020202020204" pitchFamily="34" charset="0"/>
              <a:buChar char="•"/>
              <a:defRPr baseline="0"/>
            </a:lvl2pPr>
            <a:lvl3pPr marL="1174906" indent="-326541">
              <a:spcAft>
                <a:spcPts val="0"/>
              </a:spcAft>
              <a:buClr>
                <a:srgbClr val="999999"/>
              </a:buClr>
              <a:buFont typeface="Arial" panose="020B0604020202020204" pitchFamily="34" charset="0"/>
              <a:buChar char="•"/>
              <a:defRPr/>
            </a:lvl3pPr>
            <a:lvl4pPr marL="0" indent="0">
              <a:spcAft>
                <a:spcPts val="0"/>
              </a:spcAft>
              <a:defRPr/>
            </a:lvl4pPr>
            <a:lvl5pPr marL="0" indent="0">
              <a:spcAft>
                <a:spcPts val="0"/>
              </a:spcAft>
              <a:defRPr/>
            </a:lvl5pPr>
          </a:lstStyle>
          <a:p>
            <a:pPr lvl="0"/>
            <a:r>
              <a:rPr lang="et-EE" smtClean="0"/>
              <a:t>Muutke teksti laade</a:t>
            </a:r>
          </a:p>
          <a:p>
            <a:pPr lvl="1"/>
            <a:r>
              <a:rPr lang="et-EE" smtClean="0"/>
              <a:t>Teine tase</a:t>
            </a:r>
          </a:p>
          <a:p>
            <a:pPr lvl="2"/>
            <a:r>
              <a:rPr lang="et-EE" smtClean="0"/>
              <a:t>Kolmas tase</a:t>
            </a:r>
          </a:p>
          <a:p>
            <a:pPr lvl="3"/>
            <a:r>
              <a:rPr lang="et-EE" smtClean="0"/>
              <a:t>Neljas tase</a:t>
            </a:r>
          </a:p>
        </p:txBody>
      </p:sp>
      <p:sp>
        <p:nvSpPr>
          <p:cNvPr id="4" name="Date Placeholder 3"/>
          <p:cNvSpPr>
            <a:spLocks noGrp="1"/>
          </p:cNvSpPr>
          <p:nvPr>
            <p:ph type="dt" idx="10"/>
          </p:nvPr>
        </p:nvSpPr>
        <p:spPr/>
        <p:txBody>
          <a:bodyPr/>
          <a:lstStyle/>
          <a:p>
            <a:endParaRPr lang="et-EE" altLang="en-US"/>
          </a:p>
        </p:txBody>
      </p:sp>
      <p:sp>
        <p:nvSpPr>
          <p:cNvPr id="5" name="Footer Placeholder 4"/>
          <p:cNvSpPr>
            <a:spLocks noGrp="1"/>
          </p:cNvSpPr>
          <p:nvPr>
            <p:ph type="ftr" idx="11"/>
          </p:nvPr>
        </p:nvSpPr>
        <p:spPr/>
        <p:txBody>
          <a:bodyPr/>
          <a:lstStyle/>
          <a:p>
            <a:endParaRPr lang="et-EE" altLang="en-US"/>
          </a:p>
        </p:txBody>
      </p:sp>
      <p:sp>
        <p:nvSpPr>
          <p:cNvPr id="6" name="Slide Number Placeholder 5"/>
          <p:cNvSpPr>
            <a:spLocks noGrp="1"/>
          </p:cNvSpPr>
          <p:nvPr>
            <p:ph type="sldNum" idx="12"/>
          </p:nvPr>
        </p:nvSpPr>
        <p:spPr/>
        <p:txBody>
          <a:bodyPr/>
          <a:lstStyle/>
          <a:p>
            <a:fld id="{91A857D3-8977-4B76-8A8E-76EC884CC3A4}" type="slidenum">
              <a:rPr lang="et-EE" altLang="en-US" smtClean="0"/>
              <a:pPr/>
              <a:t>‹#›</a:t>
            </a:fld>
            <a:endParaRPr lang="et-EE" altLang="en-US"/>
          </a:p>
        </p:txBody>
      </p:sp>
    </p:spTree>
    <p:extLst>
      <p:ext uri="{BB962C8B-B14F-4D97-AF65-F5344CB8AC3E}">
        <p14:creationId xmlns:p14="http://schemas.microsoft.com/office/powerpoint/2010/main" val="221325624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Two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1315" y="541378"/>
            <a:ext cx="8047133" cy="1082757"/>
          </a:xfrm>
        </p:spPr>
        <p:txBody>
          <a:bodyPr tIns="54450" anchor="t" anchorCtr="0"/>
          <a:lstStyle>
            <a:lvl1pPr>
              <a:defRPr sz="3600" b="1"/>
            </a:lvl1pPr>
          </a:lstStyle>
          <a:p>
            <a:r>
              <a:rPr lang="en-US" dirty="0" err="1" smtClean="0"/>
              <a:t>Slaidi</a:t>
            </a:r>
            <a:r>
              <a:rPr lang="en-US" dirty="0" smtClean="0"/>
              <a:t> </a:t>
            </a:r>
            <a:r>
              <a:rPr lang="en-US" dirty="0" err="1" smtClean="0"/>
              <a:t>pealkiri</a:t>
            </a:r>
            <a:r>
              <a:rPr lang="en-US" dirty="0" smtClean="0"/>
              <a:t> </a:t>
            </a:r>
            <a:r>
              <a:rPr lang="en-US" dirty="0" err="1" smtClean="0"/>
              <a:t>vajadusel</a:t>
            </a:r>
            <a:r>
              <a:rPr lang="en-US" dirty="0" smtClean="0"/>
              <a:t> </a:t>
            </a:r>
            <a:br>
              <a:rPr lang="en-US" dirty="0" smtClean="0"/>
            </a:br>
            <a:r>
              <a:rPr lang="en-US" dirty="0" err="1" smtClean="0"/>
              <a:t>kahel</a:t>
            </a:r>
            <a:r>
              <a:rPr lang="en-US" dirty="0" smtClean="0"/>
              <a:t> real</a:t>
            </a:r>
          </a:p>
        </p:txBody>
      </p:sp>
      <p:sp>
        <p:nvSpPr>
          <p:cNvPr id="3" name="Content Placeholder 2"/>
          <p:cNvSpPr>
            <a:spLocks noGrp="1"/>
          </p:cNvSpPr>
          <p:nvPr>
            <p:ph idx="1"/>
          </p:nvPr>
        </p:nvSpPr>
        <p:spPr>
          <a:xfrm>
            <a:off x="511317" y="1772997"/>
            <a:ext cx="3914355" cy="4524784"/>
          </a:xfrm>
        </p:spPr>
        <p:txBody>
          <a:bodyPr/>
          <a:lstStyle>
            <a:lvl1pPr marL="435591" indent="-326692">
              <a:spcAft>
                <a:spcPts val="808"/>
              </a:spcAft>
              <a:buClr>
                <a:srgbClr val="0084D1"/>
              </a:buClr>
              <a:buSzPct val="100000"/>
              <a:buFont typeface="Arial" panose="020B0604020202020204" pitchFamily="34" charset="0"/>
              <a:buChar char="•"/>
              <a:defRPr/>
            </a:lvl1pPr>
            <a:lvl2pPr marL="814753" indent="-326692">
              <a:spcAft>
                <a:spcPts val="0"/>
              </a:spcAft>
              <a:buClr>
                <a:srgbClr val="83CAFF"/>
              </a:buClr>
              <a:buSzPct val="100000"/>
              <a:buFont typeface="Arial" panose="020B0604020202020204" pitchFamily="34" charset="0"/>
              <a:buChar char="•"/>
              <a:defRPr baseline="0"/>
            </a:lvl2pPr>
            <a:lvl3pPr marL="1174906" indent="-326541">
              <a:spcAft>
                <a:spcPts val="0"/>
              </a:spcAft>
              <a:buClr>
                <a:srgbClr val="999999"/>
              </a:buClr>
              <a:buFont typeface="Arial" panose="020B0604020202020204" pitchFamily="34" charset="0"/>
              <a:buChar char="•"/>
              <a:defRPr/>
            </a:lvl3pPr>
            <a:lvl4pPr marL="0" indent="0">
              <a:spcAft>
                <a:spcPts val="0"/>
              </a:spcAft>
              <a:defRPr/>
            </a:lvl4pPr>
            <a:lvl5pPr marL="0" indent="0">
              <a:spcAft>
                <a:spcPts val="0"/>
              </a:spcAft>
              <a:defRPr/>
            </a:lvl5pPr>
          </a:lstStyle>
          <a:p>
            <a:pPr lvl="0"/>
            <a:r>
              <a:rPr lang="et-EE" smtClean="0"/>
              <a:t>Muutke teksti laade</a:t>
            </a:r>
          </a:p>
          <a:p>
            <a:pPr lvl="1"/>
            <a:r>
              <a:rPr lang="et-EE" smtClean="0"/>
              <a:t>Teine tase</a:t>
            </a:r>
          </a:p>
          <a:p>
            <a:pPr lvl="2"/>
            <a:r>
              <a:rPr lang="et-EE" smtClean="0"/>
              <a:t>Kolmas tase</a:t>
            </a:r>
          </a:p>
          <a:p>
            <a:pPr lvl="3"/>
            <a:r>
              <a:rPr lang="et-EE" smtClean="0"/>
              <a:t>Neljas tase</a:t>
            </a:r>
          </a:p>
        </p:txBody>
      </p:sp>
      <p:sp>
        <p:nvSpPr>
          <p:cNvPr id="4" name="Content Placeholder 2"/>
          <p:cNvSpPr>
            <a:spLocks noGrp="1"/>
          </p:cNvSpPr>
          <p:nvPr>
            <p:ph idx="10"/>
          </p:nvPr>
        </p:nvSpPr>
        <p:spPr>
          <a:xfrm>
            <a:off x="4645166" y="1775068"/>
            <a:ext cx="3914355" cy="4524784"/>
          </a:xfrm>
        </p:spPr>
        <p:txBody>
          <a:bodyPr/>
          <a:lstStyle>
            <a:lvl1pPr marL="435591" indent="-326692">
              <a:spcAft>
                <a:spcPts val="808"/>
              </a:spcAft>
              <a:buClr>
                <a:srgbClr val="0084D1"/>
              </a:buClr>
              <a:buSzPct val="100000"/>
              <a:buFont typeface="Arial" panose="020B0604020202020204" pitchFamily="34" charset="0"/>
              <a:buChar char="•"/>
              <a:defRPr/>
            </a:lvl1pPr>
            <a:lvl2pPr marL="814753" indent="-326692">
              <a:spcAft>
                <a:spcPts val="0"/>
              </a:spcAft>
              <a:buClr>
                <a:srgbClr val="83CAFF"/>
              </a:buClr>
              <a:buSzPct val="100000"/>
              <a:buFont typeface="Arial" panose="020B0604020202020204" pitchFamily="34" charset="0"/>
              <a:buChar char="•"/>
              <a:defRPr baseline="0"/>
            </a:lvl2pPr>
            <a:lvl3pPr marL="1174906" indent="-326541">
              <a:spcAft>
                <a:spcPts val="0"/>
              </a:spcAft>
              <a:buClr>
                <a:srgbClr val="999999"/>
              </a:buClr>
              <a:buFont typeface="Arial" panose="020B0604020202020204" pitchFamily="34" charset="0"/>
              <a:buChar char="•"/>
              <a:defRPr/>
            </a:lvl3pPr>
            <a:lvl4pPr marL="0" indent="0">
              <a:spcAft>
                <a:spcPts val="0"/>
              </a:spcAft>
              <a:defRPr/>
            </a:lvl4pPr>
            <a:lvl5pPr marL="0" indent="0">
              <a:spcAft>
                <a:spcPts val="0"/>
              </a:spcAft>
              <a:defRPr/>
            </a:lvl5pPr>
          </a:lstStyle>
          <a:p>
            <a:pPr lvl="0"/>
            <a:r>
              <a:rPr lang="et-EE" smtClean="0"/>
              <a:t>Muutke teksti laade</a:t>
            </a:r>
          </a:p>
          <a:p>
            <a:pPr lvl="1"/>
            <a:r>
              <a:rPr lang="et-EE" smtClean="0"/>
              <a:t>Teine tase</a:t>
            </a:r>
          </a:p>
          <a:p>
            <a:pPr lvl="2"/>
            <a:r>
              <a:rPr lang="et-EE" smtClean="0"/>
              <a:t>Kolmas tase</a:t>
            </a:r>
          </a:p>
          <a:p>
            <a:pPr lvl="3"/>
            <a:r>
              <a:rPr lang="et-EE" smtClean="0"/>
              <a:t>Neljas tase</a:t>
            </a:r>
          </a:p>
        </p:txBody>
      </p:sp>
      <p:sp>
        <p:nvSpPr>
          <p:cNvPr id="5" name="Date Placeholder 4"/>
          <p:cNvSpPr>
            <a:spLocks noGrp="1"/>
          </p:cNvSpPr>
          <p:nvPr>
            <p:ph type="dt" idx="11"/>
          </p:nvPr>
        </p:nvSpPr>
        <p:spPr/>
        <p:txBody>
          <a:bodyPr/>
          <a:lstStyle/>
          <a:p>
            <a:endParaRPr lang="et-EE" altLang="en-US"/>
          </a:p>
        </p:txBody>
      </p:sp>
      <p:sp>
        <p:nvSpPr>
          <p:cNvPr id="6" name="Footer Placeholder 5"/>
          <p:cNvSpPr>
            <a:spLocks noGrp="1"/>
          </p:cNvSpPr>
          <p:nvPr>
            <p:ph type="ftr" idx="12"/>
          </p:nvPr>
        </p:nvSpPr>
        <p:spPr/>
        <p:txBody>
          <a:bodyPr/>
          <a:lstStyle/>
          <a:p>
            <a:endParaRPr lang="et-EE" altLang="en-US"/>
          </a:p>
        </p:txBody>
      </p:sp>
      <p:sp>
        <p:nvSpPr>
          <p:cNvPr id="7" name="Slide Number Placeholder 6"/>
          <p:cNvSpPr>
            <a:spLocks noGrp="1"/>
          </p:cNvSpPr>
          <p:nvPr>
            <p:ph type="sldNum" idx="13"/>
          </p:nvPr>
        </p:nvSpPr>
        <p:spPr/>
        <p:txBody>
          <a:bodyPr/>
          <a:lstStyle/>
          <a:p>
            <a:fld id="{91A857D3-8977-4B76-8A8E-76EC884CC3A4}" type="slidenum">
              <a:rPr lang="et-EE" altLang="en-US" smtClean="0"/>
              <a:pPr/>
              <a:t>‹#›</a:t>
            </a:fld>
            <a:endParaRPr lang="et-EE" altLang="en-US"/>
          </a:p>
        </p:txBody>
      </p:sp>
    </p:spTree>
    <p:extLst>
      <p:ext uri="{BB962C8B-B14F-4D97-AF65-F5344CB8AC3E}">
        <p14:creationId xmlns:p14="http://schemas.microsoft.com/office/powerpoint/2010/main" val="415812381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426537" y="2454268"/>
            <a:ext cx="7315576" cy="974751"/>
          </a:xfrm>
        </p:spPr>
        <p:txBody>
          <a:bodyPr tIns="87118" anchor="t" anchorCtr="0"/>
          <a:lstStyle>
            <a:lvl1pPr algn="l">
              <a:defRPr sz="5800"/>
            </a:lvl1pPr>
          </a:lstStyle>
          <a:p>
            <a:r>
              <a:rPr lang="et-EE" dirty="0" smtClean="0"/>
              <a:t>Aitäh!</a:t>
            </a:r>
            <a:endParaRPr lang="en-US" dirty="0"/>
          </a:p>
        </p:txBody>
      </p:sp>
      <p:sp>
        <p:nvSpPr>
          <p:cNvPr id="8" name="Subtitle 2"/>
          <p:cNvSpPr>
            <a:spLocks noGrp="1"/>
          </p:cNvSpPr>
          <p:nvPr>
            <p:ph type="subTitle" idx="1" hasCustomPrompt="1"/>
          </p:nvPr>
        </p:nvSpPr>
        <p:spPr>
          <a:xfrm>
            <a:off x="1426537" y="3645594"/>
            <a:ext cx="7315576" cy="1732411"/>
          </a:xfrm>
        </p:spPr>
        <p:txBody>
          <a:bodyPr/>
          <a:lstStyle>
            <a:lvl1pPr marL="0" indent="0" algn="l">
              <a:spcAft>
                <a:spcPts val="0"/>
              </a:spcAft>
              <a:buNone/>
              <a:defRPr sz="2600" b="0"/>
            </a:lvl1pPr>
            <a:lvl2pPr marL="460997" indent="0" algn="ctr">
              <a:buNone/>
              <a:defRPr sz="2000"/>
            </a:lvl2pPr>
            <a:lvl3pPr marL="921999" indent="0" algn="ctr">
              <a:buNone/>
              <a:defRPr sz="1800"/>
            </a:lvl3pPr>
            <a:lvl4pPr marL="1382997" indent="0" algn="ctr">
              <a:buNone/>
              <a:defRPr sz="1600"/>
            </a:lvl4pPr>
            <a:lvl5pPr marL="1843999" indent="0" algn="ctr">
              <a:buNone/>
              <a:defRPr sz="1600"/>
            </a:lvl5pPr>
            <a:lvl6pPr marL="2304996" indent="0" algn="ctr">
              <a:buNone/>
              <a:defRPr sz="1600"/>
            </a:lvl6pPr>
            <a:lvl7pPr marL="2765996" indent="0" algn="ctr">
              <a:buNone/>
              <a:defRPr sz="1600"/>
            </a:lvl7pPr>
            <a:lvl8pPr marL="3226995" indent="0" algn="ctr">
              <a:buNone/>
              <a:defRPr sz="1600"/>
            </a:lvl8pPr>
            <a:lvl9pPr marL="3687996" indent="0" algn="ctr">
              <a:buNone/>
              <a:defRPr sz="1600"/>
            </a:lvl9pPr>
          </a:lstStyle>
          <a:p>
            <a:r>
              <a:rPr lang="et-EE" dirty="0" smtClean="0"/>
              <a:t>Eesnimi Perenimi</a:t>
            </a:r>
          </a:p>
          <a:p>
            <a:r>
              <a:rPr lang="et-EE" dirty="0" err="1" smtClean="0"/>
              <a:t>eesnimi@perenimi@amet.ee</a:t>
            </a:r>
            <a:endParaRPr lang="et-EE" dirty="0" smtClean="0"/>
          </a:p>
          <a:p>
            <a:endParaRPr lang="et-EE" dirty="0" smtClean="0"/>
          </a:p>
        </p:txBody>
      </p:sp>
      <p:sp>
        <p:nvSpPr>
          <p:cNvPr id="2" name="Date Placeholder 1"/>
          <p:cNvSpPr>
            <a:spLocks noGrp="1"/>
          </p:cNvSpPr>
          <p:nvPr>
            <p:ph type="dt" idx="10"/>
          </p:nvPr>
        </p:nvSpPr>
        <p:spPr/>
        <p:txBody>
          <a:bodyPr/>
          <a:lstStyle/>
          <a:p>
            <a:endParaRPr lang="et-EE" altLang="en-US"/>
          </a:p>
        </p:txBody>
      </p:sp>
      <p:sp>
        <p:nvSpPr>
          <p:cNvPr id="3" name="Footer Placeholder 2"/>
          <p:cNvSpPr>
            <a:spLocks noGrp="1"/>
          </p:cNvSpPr>
          <p:nvPr>
            <p:ph type="ftr" idx="11"/>
          </p:nvPr>
        </p:nvSpPr>
        <p:spPr/>
        <p:txBody>
          <a:bodyPr/>
          <a:lstStyle/>
          <a:p>
            <a:endParaRPr lang="et-EE" altLang="en-US"/>
          </a:p>
        </p:txBody>
      </p:sp>
      <p:sp>
        <p:nvSpPr>
          <p:cNvPr id="4" name="Slide Number Placeholder 3"/>
          <p:cNvSpPr>
            <a:spLocks noGrp="1"/>
          </p:cNvSpPr>
          <p:nvPr>
            <p:ph type="sldNum" idx="12"/>
          </p:nvPr>
        </p:nvSpPr>
        <p:spPr/>
        <p:txBody>
          <a:bodyPr/>
          <a:lstStyle/>
          <a:p>
            <a:fld id="{91A857D3-8977-4B76-8A8E-76EC884CC3A4}" type="slidenum">
              <a:rPr lang="et-EE" altLang="en-US" smtClean="0"/>
              <a:pPr/>
              <a:t>‹#›</a:t>
            </a:fld>
            <a:endParaRPr lang="et-EE" alt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094" y="216551"/>
            <a:ext cx="3520621" cy="1389538"/>
          </a:xfrm>
          <a:prstGeom prst="rect">
            <a:avLst/>
          </a:prstGeom>
        </p:spPr>
      </p:pic>
    </p:spTree>
    <p:extLst>
      <p:ext uri="{BB962C8B-B14F-4D97-AF65-F5344CB8AC3E}">
        <p14:creationId xmlns:p14="http://schemas.microsoft.com/office/powerpoint/2010/main" val="397776085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 Slide Blue">
    <p:spTree>
      <p:nvGrpSpPr>
        <p:cNvPr id="1" name=""/>
        <p:cNvGrpSpPr/>
        <p:nvPr/>
      </p:nvGrpSpPr>
      <p:grpSpPr>
        <a:xfrm>
          <a:off x="0" y="0"/>
          <a:ext cx="0" cy="0"/>
          <a:chOff x="0" y="0"/>
          <a:chExt cx="0" cy="0"/>
        </a:xfrm>
      </p:grpSpPr>
      <p:sp>
        <p:nvSpPr>
          <p:cNvPr id="5" name="Rectangle 4"/>
          <p:cNvSpPr/>
          <p:nvPr userDrawn="1"/>
        </p:nvSpPr>
        <p:spPr bwMode="auto">
          <a:xfrm>
            <a:off x="0" y="1805134"/>
            <a:ext cx="9144000" cy="5052866"/>
          </a:xfrm>
          <a:prstGeom prst="rect">
            <a:avLst/>
          </a:prstGeom>
          <a:solidFill>
            <a:srgbClr val="0084D1"/>
          </a:solidFill>
          <a:ln w="9525" cap="flat" cmpd="sng" algn="ctr">
            <a:noFill/>
            <a:prstDash val="solid"/>
            <a:round/>
            <a:headEnd type="none" w="med" len="med"/>
            <a:tailEnd type="none" w="med" len="med"/>
          </a:ln>
          <a:effectLst/>
          <a:extLst/>
        </p:spPr>
        <p:txBody>
          <a:bodyPr vert="horz" wrap="square" lIns="92199" tIns="46101" rIns="92199" bIns="46101" numCol="1" rtlCol="0" anchor="t" anchorCtr="0" compatLnSpc="1">
            <a:prstTxWarp prst="textNoShape">
              <a:avLst/>
            </a:prstTxWarp>
          </a:bodyPr>
          <a:lstStyle/>
          <a:p>
            <a:pPr defTabSz="452997" fontAlgn="base" hangingPunct="0">
              <a:lnSpc>
                <a:spcPct val="110000"/>
              </a:lnSpc>
              <a:spcBef>
                <a:spcPct val="0"/>
              </a:spcBef>
              <a:spcAft>
                <a:spcPct val="0"/>
              </a:spcAft>
              <a:buClr>
                <a:srgbClr val="000000"/>
              </a:buClr>
              <a:buSzPct val="100000"/>
              <a:buFont typeface="Times New Roman" panose="02020603050405020304" pitchFamily="18" charset="0"/>
              <a:buNone/>
            </a:pPr>
            <a:endParaRPr lang="en-US" smtClean="0">
              <a:noFill/>
            </a:endParaRPr>
          </a:p>
        </p:txBody>
      </p:sp>
      <p:sp>
        <p:nvSpPr>
          <p:cNvPr id="7" name="Title 1"/>
          <p:cNvSpPr>
            <a:spLocks noGrp="1"/>
          </p:cNvSpPr>
          <p:nvPr>
            <p:ph type="ctrTitle" hasCustomPrompt="1"/>
          </p:nvPr>
        </p:nvSpPr>
        <p:spPr>
          <a:xfrm>
            <a:off x="1426537" y="2454268"/>
            <a:ext cx="7315576" cy="974751"/>
          </a:xfrm>
        </p:spPr>
        <p:txBody>
          <a:bodyPr tIns="87118" anchor="t" anchorCtr="0"/>
          <a:lstStyle>
            <a:lvl1pPr algn="l">
              <a:defRPr sz="5800">
                <a:solidFill>
                  <a:schemeClr val="bg1"/>
                </a:solidFill>
              </a:defRPr>
            </a:lvl1pPr>
          </a:lstStyle>
          <a:p>
            <a:r>
              <a:rPr lang="et-EE" dirty="0" smtClean="0"/>
              <a:t>Aitäh!</a:t>
            </a:r>
            <a:endParaRPr lang="en-US" dirty="0"/>
          </a:p>
        </p:txBody>
      </p:sp>
      <p:sp>
        <p:nvSpPr>
          <p:cNvPr id="8" name="Subtitle 2"/>
          <p:cNvSpPr>
            <a:spLocks noGrp="1"/>
          </p:cNvSpPr>
          <p:nvPr>
            <p:ph type="subTitle" idx="1" hasCustomPrompt="1"/>
          </p:nvPr>
        </p:nvSpPr>
        <p:spPr>
          <a:xfrm>
            <a:off x="1426537" y="3645594"/>
            <a:ext cx="7315576" cy="1732411"/>
          </a:xfrm>
        </p:spPr>
        <p:txBody>
          <a:bodyPr/>
          <a:lstStyle>
            <a:lvl1pPr marL="0" indent="0" algn="l">
              <a:spcAft>
                <a:spcPts val="0"/>
              </a:spcAft>
              <a:buNone/>
              <a:defRPr sz="2600" b="0">
                <a:solidFill>
                  <a:schemeClr val="bg1"/>
                </a:solidFill>
              </a:defRPr>
            </a:lvl1pPr>
            <a:lvl2pPr marL="460997" indent="0" algn="ctr">
              <a:buNone/>
              <a:defRPr sz="2000"/>
            </a:lvl2pPr>
            <a:lvl3pPr marL="921999" indent="0" algn="ctr">
              <a:buNone/>
              <a:defRPr sz="1800"/>
            </a:lvl3pPr>
            <a:lvl4pPr marL="1382997" indent="0" algn="ctr">
              <a:buNone/>
              <a:defRPr sz="1600"/>
            </a:lvl4pPr>
            <a:lvl5pPr marL="1843999" indent="0" algn="ctr">
              <a:buNone/>
              <a:defRPr sz="1600"/>
            </a:lvl5pPr>
            <a:lvl6pPr marL="2304996" indent="0" algn="ctr">
              <a:buNone/>
              <a:defRPr sz="1600"/>
            </a:lvl6pPr>
            <a:lvl7pPr marL="2765996" indent="0" algn="ctr">
              <a:buNone/>
              <a:defRPr sz="1600"/>
            </a:lvl7pPr>
            <a:lvl8pPr marL="3226995" indent="0" algn="ctr">
              <a:buNone/>
              <a:defRPr sz="1600"/>
            </a:lvl8pPr>
            <a:lvl9pPr marL="3687996" indent="0" algn="ctr">
              <a:buNone/>
              <a:defRPr sz="1600"/>
            </a:lvl9pPr>
          </a:lstStyle>
          <a:p>
            <a:r>
              <a:rPr lang="et-EE" dirty="0" smtClean="0"/>
              <a:t>Eesnimi Perenimi</a:t>
            </a:r>
          </a:p>
          <a:p>
            <a:r>
              <a:rPr lang="et-EE" dirty="0" err="1" smtClean="0"/>
              <a:t>eesnimi@perenimi@amet.ee</a:t>
            </a:r>
            <a:endParaRPr lang="et-EE" dirty="0" smtClean="0"/>
          </a:p>
          <a:p>
            <a:endParaRPr lang="et-EE" dirty="0" smtClean="0"/>
          </a:p>
        </p:txBody>
      </p:sp>
      <p:sp>
        <p:nvSpPr>
          <p:cNvPr id="2" name="Date Placeholder 1"/>
          <p:cNvSpPr>
            <a:spLocks noGrp="1"/>
          </p:cNvSpPr>
          <p:nvPr>
            <p:ph type="dt" idx="10"/>
          </p:nvPr>
        </p:nvSpPr>
        <p:spPr/>
        <p:txBody>
          <a:bodyPr/>
          <a:lstStyle/>
          <a:p>
            <a:endParaRPr lang="et-EE" altLang="en-US"/>
          </a:p>
        </p:txBody>
      </p:sp>
      <p:sp>
        <p:nvSpPr>
          <p:cNvPr id="3" name="Footer Placeholder 2"/>
          <p:cNvSpPr>
            <a:spLocks noGrp="1"/>
          </p:cNvSpPr>
          <p:nvPr>
            <p:ph type="ftr" idx="11"/>
          </p:nvPr>
        </p:nvSpPr>
        <p:spPr/>
        <p:txBody>
          <a:bodyPr/>
          <a:lstStyle/>
          <a:p>
            <a:endParaRPr lang="et-EE" altLang="en-US"/>
          </a:p>
        </p:txBody>
      </p:sp>
      <p:sp>
        <p:nvSpPr>
          <p:cNvPr id="4" name="Slide Number Placeholder 3"/>
          <p:cNvSpPr>
            <a:spLocks noGrp="1"/>
          </p:cNvSpPr>
          <p:nvPr>
            <p:ph type="sldNum" idx="12"/>
          </p:nvPr>
        </p:nvSpPr>
        <p:spPr/>
        <p:txBody>
          <a:bodyPr/>
          <a:lstStyle/>
          <a:p>
            <a:fld id="{91A857D3-8977-4B76-8A8E-76EC884CC3A4}" type="slidenum">
              <a:rPr lang="et-EE" altLang="en-US" smtClean="0"/>
              <a:pPr/>
              <a:t>‹#›</a:t>
            </a:fld>
            <a:endParaRPr lang="et-EE" alt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094" y="216551"/>
            <a:ext cx="3520621" cy="1389538"/>
          </a:xfrm>
          <a:prstGeom prst="rect">
            <a:avLst/>
          </a:prstGeom>
        </p:spPr>
      </p:pic>
    </p:spTree>
    <p:extLst>
      <p:ext uri="{BB962C8B-B14F-4D97-AF65-F5344CB8AC3E}">
        <p14:creationId xmlns:p14="http://schemas.microsoft.com/office/powerpoint/2010/main" val="259026654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ühi">
    <p:spTree>
      <p:nvGrpSpPr>
        <p:cNvPr id="1" name=""/>
        <p:cNvGrpSpPr/>
        <p:nvPr/>
      </p:nvGrpSpPr>
      <p:grpSpPr>
        <a:xfrm>
          <a:off x="0" y="0"/>
          <a:ext cx="0" cy="0"/>
          <a:chOff x="0" y="0"/>
          <a:chExt cx="0" cy="0"/>
        </a:xfrm>
      </p:grpSpPr>
      <p:sp>
        <p:nvSpPr>
          <p:cNvPr id="3" name="Date Placeholder 2"/>
          <p:cNvSpPr>
            <a:spLocks noGrp="1"/>
          </p:cNvSpPr>
          <p:nvPr>
            <p:ph type="dt" idx="10"/>
          </p:nvPr>
        </p:nvSpPr>
        <p:spPr/>
        <p:txBody>
          <a:bodyPr/>
          <a:lstStyle/>
          <a:p>
            <a:endParaRPr lang="et-EE" altLang="en-US"/>
          </a:p>
        </p:txBody>
      </p:sp>
      <p:sp>
        <p:nvSpPr>
          <p:cNvPr id="4" name="Footer Placeholder 3"/>
          <p:cNvSpPr>
            <a:spLocks noGrp="1"/>
          </p:cNvSpPr>
          <p:nvPr>
            <p:ph type="ftr" idx="11"/>
          </p:nvPr>
        </p:nvSpPr>
        <p:spPr/>
        <p:txBody>
          <a:bodyPr/>
          <a:lstStyle/>
          <a:p>
            <a:endParaRPr lang="et-EE" altLang="en-US"/>
          </a:p>
        </p:txBody>
      </p:sp>
      <p:sp>
        <p:nvSpPr>
          <p:cNvPr id="5" name="Slide Number Placeholder 4"/>
          <p:cNvSpPr>
            <a:spLocks noGrp="1"/>
          </p:cNvSpPr>
          <p:nvPr>
            <p:ph type="sldNum" idx="12"/>
          </p:nvPr>
        </p:nvSpPr>
        <p:spPr/>
        <p:txBody>
          <a:bodyPr/>
          <a:lstStyle/>
          <a:p>
            <a:fld id="{91A857D3-8977-4B76-8A8E-76EC884CC3A4}" type="slidenum">
              <a:rPr lang="et-EE" altLang="en-US" smtClean="0"/>
              <a:pPr/>
              <a:t>‹#›</a:t>
            </a:fld>
            <a:endParaRPr lang="et-EE" altLang="en-US"/>
          </a:p>
        </p:txBody>
      </p:sp>
    </p:spTree>
    <p:extLst>
      <p:ext uri="{BB962C8B-B14F-4D97-AF65-F5344CB8AC3E}">
        <p14:creationId xmlns:p14="http://schemas.microsoft.com/office/powerpoint/2010/main" val="3360547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tiitli laadi</a:t>
            </a:r>
            <a:endParaRPr lang="et-EE"/>
          </a:p>
        </p:txBody>
      </p:sp>
      <p:sp>
        <p:nvSpPr>
          <p:cNvPr id="3" name="Sisu kohatäide 2"/>
          <p:cNvSpPr>
            <a:spLocks noGrp="1"/>
          </p:cNvSpPr>
          <p:nvPr>
            <p:ph sz="half" idx="1"/>
          </p:nvPr>
        </p:nvSpPr>
        <p:spPr>
          <a:xfrm>
            <a:off x="457200" y="160022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Sisu kohatäide 3"/>
          <p:cNvSpPr>
            <a:spLocks noGrp="1"/>
          </p:cNvSpPr>
          <p:nvPr>
            <p:ph sz="half" idx="2"/>
          </p:nvPr>
        </p:nvSpPr>
        <p:spPr>
          <a:xfrm>
            <a:off x="4648200" y="160022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5" name="Kuupäeva kohatäide 4"/>
          <p:cNvSpPr>
            <a:spLocks noGrp="1"/>
          </p:cNvSpPr>
          <p:nvPr>
            <p:ph type="dt" sz="half" idx="10"/>
          </p:nvPr>
        </p:nvSpPr>
        <p:spPr/>
        <p:txBody>
          <a:bodyPr/>
          <a:lstStyle/>
          <a:p>
            <a:fld id="{1537AA6F-80D4-43C6-B330-7A4C4C15A85A}" type="datetime1">
              <a:rPr lang="et-EE" smtClean="0"/>
              <a:t>16.11.2016</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8EC715AE-D934-4660-88BC-2ED840489AA4}" type="slidenum">
              <a:rPr lang="et-EE" smtClean="0"/>
              <a:t>‹#›</a:t>
            </a:fld>
            <a:endParaRPr lang="et-EE"/>
          </a:p>
        </p:txBody>
      </p:sp>
    </p:spTree>
    <p:extLst>
      <p:ext uri="{BB962C8B-B14F-4D97-AF65-F5344CB8AC3E}">
        <p14:creationId xmlns:p14="http://schemas.microsoft.com/office/powerpoint/2010/main" val="34305232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itlislai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26537" y="2454249"/>
            <a:ext cx="7315576" cy="1804595"/>
          </a:xfrm>
        </p:spPr>
        <p:txBody>
          <a:bodyPr tIns="87163" anchor="t" anchorCtr="0"/>
          <a:lstStyle>
            <a:lvl1pPr algn="l">
              <a:defRPr sz="5800"/>
            </a:lvl1pPr>
          </a:lstStyle>
          <a:p>
            <a:r>
              <a:rPr lang="et-EE" dirty="0" smtClean="0"/>
              <a:t>Esitluse</a:t>
            </a:r>
            <a:br>
              <a:rPr lang="et-EE" dirty="0" smtClean="0"/>
            </a:br>
            <a:r>
              <a:rPr lang="et-EE" dirty="0" smtClean="0"/>
              <a:t>pealkiri</a:t>
            </a:r>
            <a:endParaRPr lang="en-US" dirty="0"/>
          </a:p>
        </p:txBody>
      </p:sp>
      <p:sp>
        <p:nvSpPr>
          <p:cNvPr id="3" name="Subtitle 2"/>
          <p:cNvSpPr>
            <a:spLocks noGrp="1"/>
          </p:cNvSpPr>
          <p:nvPr>
            <p:ph type="subTitle" idx="1" hasCustomPrompt="1"/>
          </p:nvPr>
        </p:nvSpPr>
        <p:spPr>
          <a:xfrm>
            <a:off x="1426537" y="4536765"/>
            <a:ext cx="7315576" cy="1732411"/>
          </a:xfrm>
        </p:spPr>
        <p:txBody>
          <a:bodyPr/>
          <a:lstStyle>
            <a:lvl1pPr marL="0" indent="0" algn="l">
              <a:spcAft>
                <a:spcPts val="0"/>
              </a:spcAft>
              <a:buNone/>
              <a:defRPr sz="2600" b="0"/>
            </a:lvl1pPr>
            <a:lvl2pPr marL="461237" indent="0" algn="ctr">
              <a:buNone/>
              <a:defRPr sz="2000"/>
            </a:lvl2pPr>
            <a:lvl3pPr marL="922479" indent="0" algn="ctr">
              <a:buNone/>
              <a:defRPr sz="1800"/>
            </a:lvl3pPr>
            <a:lvl4pPr marL="1383716" indent="0" algn="ctr">
              <a:buNone/>
              <a:defRPr sz="1600"/>
            </a:lvl4pPr>
            <a:lvl5pPr marL="1844959" indent="0" algn="ctr">
              <a:buNone/>
              <a:defRPr sz="1600"/>
            </a:lvl5pPr>
            <a:lvl6pPr marL="2306195" indent="0" algn="ctr">
              <a:buNone/>
              <a:defRPr sz="1600"/>
            </a:lvl6pPr>
            <a:lvl7pPr marL="2767436" indent="0" algn="ctr">
              <a:buNone/>
              <a:defRPr sz="1600"/>
            </a:lvl7pPr>
            <a:lvl8pPr marL="3228674" indent="0" algn="ctr">
              <a:buNone/>
              <a:defRPr sz="1600"/>
            </a:lvl8pPr>
            <a:lvl9pPr marL="3689914" indent="0" algn="ctr">
              <a:buNone/>
              <a:defRPr sz="1600"/>
            </a:lvl9pPr>
          </a:lstStyle>
          <a:p>
            <a:r>
              <a:rPr lang="et-EE" dirty="0" smtClean="0"/>
              <a:t>Eesnimi Perenimi</a:t>
            </a:r>
          </a:p>
          <a:p>
            <a:r>
              <a:rPr lang="et-EE" dirty="0" smtClean="0"/>
              <a:t>asutuse nimetus / ametinimetus</a:t>
            </a:r>
          </a:p>
          <a:p>
            <a:endParaRPr lang="et-EE" dirty="0" smtClean="0"/>
          </a:p>
          <a:p>
            <a:r>
              <a:rPr lang="et-EE" dirty="0" smtClean="0"/>
              <a:t>14.12.2013</a:t>
            </a:r>
            <a:endParaRPr lang="en-US" dirty="0"/>
          </a:p>
        </p:txBody>
      </p:sp>
      <p:sp>
        <p:nvSpPr>
          <p:cNvPr id="4" name="Date Placeholder 3"/>
          <p:cNvSpPr>
            <a:spLocks noGrp="1"/>
          </p:cNvSpPr>
          <p:nvPr>
            <p:ph type="dt" idx="10"/>
          </p:nvPr>
        </p:nvSpPr>
        <p:spPr/>
        <p:txBody>
          <a:bodyPr/>
          <a:lstStyle/>
          <a:p>
            <a:endParaRPr lang="et-EE" altLang="en-US"/>
          </a:p>
        </p:txBody>
      </p:sp>
      <p:sp>
        <p:nvSpPr>
          <p:cNvPr id="6" name="Footer Placeholder 5"/>
          <p:cNvSpPr>
            <a:spLocks noGrp="1"/>
          </p:cNvSpPr>
          <p:nvPr>
            <p:ph type="ftr" idx="11"/>
          </p:nvPr>
        </p:nvSpPr>
        <p:spPr/>
        <p:txBody>
          <a:bodyPr/>
          <a:lstStyle/>
          <a:p>
            <a:endParaRPr lang="et-EE" altLang="en-US"/>
          </a:p>
        </p:txBody>
      </p:sp>
      <p:sp>
        <p:nvSpPr>
          <p:cNvPr id="7" name="Slide Number Placeholder 6"/>
          <p:cNvSpPr>
            <a:spLocks noGrp="1"/>
          </p:cNvSpPr>
          <p:nvPr>
            <p:ph type="sldNum" idx="12"/>
          </p:nvPr>
        </p:nvSpPr>
        <p:spPr/>
        <p:txBody>
          <a:bodyPr/>
          <a:lstStyle/>
          <a:p>
            <a:fld id="{91A857D3-8977-4B76-8A8E-76EC884CC3A4}" type="slidenum">
              <a:rPr lang="et-EE" altLang="en-US" smtClean="0"/>
              <a:pPr/>
              <a:t>‹#›</a:t>
            </a:fld>
            <a:endParaRPr lang="et-EE" alt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094" y="216551"/>
            <a:ext cx="3520621" cy="1389538"/>
          </a:xfrm>
          <a:prstGeom prst="rect">
            <a:avLst/>
          </a:prstGeom>
        </p:spPr>
      </p:pic>
    </p:spTree>
    <p:extLst>
      <p:ext uri="{BB962C8B-B14F-4D97-AF65-F5344CB8AC3E}">
        <p14:creationId xmlns:p14="http://schemas.microsoft.com/office/powerpoint/2010/main" val="210083018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Blue">
    <p:spTree>
      <p:nvGrpSpPr>
        <p:cNvPr id="1" name=""/>
        <p:cNvGrpSpPr/>
        <p:nvPr/>
      </p:nvGrpSpPr>
      <p:grpSpPr>
        <a:xfrm>
          <a:off x="0" y="0"/>
          <a:ext cx="0" cy="0"/>
          <a:chOff x="0" y="0"/>
          <a:chExt cx="0" cy="0"/>
        </a:xfrm>
      </p:grpSpPr>
      <p:sp>
        <p:nvSpPr>
          <p:cNvPr id="4" name="Rectangle 3"/>
          <p:cNvSpPr/>
          <p:nvPr userDrawn="1"/>
        </p:nvSpPr>
        <p:spPr bwMode="auto">
          <a:xfrm>
            <a:off x="0" y="1805134"/>
            <a:ext cx="9144000" cy="5052866"/>
          </a:xfrm>
          <a:prstGeom prst="rect">
            <a:avLst/>
          </a:prstGeom>
          <a:solidFill>
            <a:srgbClr val="0084D1"/>
          </a:solidFill>
          <a:ln w="9525" cap="flat" cmpd="sng" algn="ctr">
            <a:noFill/>
            <a:prstDash val="solid"/>
            <a:round/>
            <a:headEnd type="none" w="med" len="med"/>
            <a:tailEnd type="none" w="med" len="med"/>
          </a:ln>
          <a:effectLst/>
          <a:extLst/>
        </p:spPr>
        <p:txBody>
          <a:bodyPr vert="horz" wrap="square" lIns="92249" tIns="46122" rIns="92249" bIns="46122" numCol="1" rtlCol="0" anchor="t" anchorCtr="0" compatLnSpc="1">
            <a:prstTxWarp prst="textNoShape">
              <a:avLst/>
            </a:prstTxWarp>
          </a:bodyPr>
          <a:lstStyle/>
          <a:p>
            <a:pPr defTabSz="453234" fontAlgn="base" hangingPunct="0">
              <a:lnSpc>
                <a:spcPct val="110000"/>
              </a:lnSpc>
              <a:spcBef>
                <a:spcPct val="0"/>
              </a:spcBef>
              <a:spcAft>
                <a:spcPct val="0"/>
              </a:spcAft>
              <a:buClr>
                <a:srgbClr val="000000"/>
              </a:buClr>
              <a:buSzPct val="100000"/>
              <a:buFont typeface="Times New Roman" panose="02020603050405020304" pitchFamily="18" charset="0"/>
              <a:buNone/>
            </a:pPr>
            <a:endParaRPr lang="en-US" smtClean="0">
              <a:noFill/>
            </a:endParaRPr>
          </a:p>
        </p:txBody>
      </p:sp>
      <p:sp>
        <p:nvSpPr>
          <p:cNvPr id="2" name="Title 1"/>
          <p:cNvSpPr>
            <a:spLocks noGrp="1"/>
          </p:cNvSpPr>
          <p:nvPr>
            <p:ph type="ctrTitle" hasCustomPrompt="1"/>
          </p:nvPr>
        </p:nvSpPr>
        <p:spPr>
          <a:xfrm>
            <a:off x="1426537" y="2454249"/>
            <a:ext cx="7315576" cy="1804595"/>
          </a:xfrm>
        </p:spPr>
        <p:txBody>
          <a:bodyPr tIns="87163" anchor="t" anchorCtr="0"/>
          <a:lstStyle>
            <a:lvl1pPr algn="l">
              <a:defRPr sz="5800">
                <a:solidFill>
                  <a:schemeClr val="bg1"/>
                </a:solidFill>
              </a:defRPr>
            </a:lvl1pPr>
          </a:lstStyle>
          <a:p>
            <a:r>
              <a:rPr lang="et-EE" dirty="0" smtClean="0"/>
              <a:t>Esitluse</a:t>
            </a:r>
            <a:br>
              <a:rPr lang="et-EE" dirty="0" smtClean="0"/>
            </a:br>
            <a:r>
              <a:rPr lang="et-EE" dirty="0" smtClean="0"/>
              <a:t>pealkiri</a:t>
            </a:r>
            <a:endParaRPr lang="en-US" dirty="0"/>
          </a:p>
        </p:txBody>
      </p:sp>
      <p:sp>
        <p:nvSpPr>
          <p:cNvPr id="3" name="Subtitle 2"/>
          <p:cNvSpPr>
            <a:spLocks noGrp="1"/>
          </p:cNvSpPr>
          <p:nvPr>
            <p:ph type="subTitle" idx="1" hasCustomPrompt="1"/>
          </p:nvPr>
        </p:nvSpPr>
        <p:spPr>
          <a:xfrm>
            <a:off x="1426537" y="4536765"/>
            <a:ext cx="7315576" cy="1732411"/>
          </a:xfrm>
        </p:spPr>
        <p:txBody>
          <a:bodyPr/>
          <a:lstStyle>
            <a:lvl1pPr marL="0" indent="0" algn="l">
              <a:spcAft>
                <a:spcPts val="0"/>
              </a:spcAft>
              <a:buNone/>
              <a:defRPr sz="2600" b="0">
                <a:solidFill>
                  <a:schemeClr val="bg1"/>
                </a:solidFill>
              </a:defRPr>
            </a:lvl1pPr>
            <a:lvl2pPr marL="461237" indent="0" algn="ctr">
              <a:buNone/>
              <a:defRPr sz="2000"/>
            </a:lvl2pPr>
            <a:lvl3pPr marL="922479" indent="0" algn="ctr">
              <a:buNone/>
              <a:defRPr sz="1800"/>
            </a:lvl3pPr>
            <a:lvl4pPr marL="1383716" indent="0" algn="ctr">
              <a:buNone/>
              <a:defRPr sz="1600"/>
            </a:lvl4pPr>
            <a:lvl5pPr marL="1844959" indent="0" algn="ctr">
              <a:buNone/>
              <a:defRPr sz="1600"/>
            </a:lvl5pPr>
            <a:lvl6pPr marL="2306195" indent="0" algn="ctr">
              <a:buNone/>
              <a:defRPr sz="1600"/>
            </a:lvl6pPr>
            <a:lvl7pPr marL="2767436" indent="0" algn="ctr">
              <a:buNone/>
              <a:defRPr sz="1600"/>
            </a:lvl7pPr>
            <a:lvl8pPr marL="3228674" indent="0" algn="ctr">
              <a:buNone/>
              <a:defRPr sz="1600"/>
            </a:lvl8pPr>
            <a:lvl9pPr marL="3689914" indent="0" algn="ctr">
              <a:buNone/>
              <a:defRPr sz="1600"/>
            </a:lvl9pPr>
          </a:lstStyle>
          <a:p>
            <a:r>
              <a:rPr lang="et-EE" dirty="0" smtClean="0"/>
              <a:t>Eesnimi Perenimi</a:t>
            </a:r>
          </a:p>
          <a:p>
            <a:r>
              <a:rPr lang="et-EE" dirty="0" smtClean="0"/>
              <a:t>asutuse nimetus / ametinimetus</a:t>
            </a:r>
          </a:p>
          <a:p>
            <a:endParaRPr lang="et-EE" dirty="0" smtClean="0"/>
          </a:p>
          <a:p>
            <a:r>
              <a:rPr lang="et-EE" dirty="0" smtClean="0"/>
              <a:t>14.12.2013</a:t>
            </a:r>
            <a:endParaRPr lang="en-US" dirty="0"/>
          </a:p>
        </p:txBody>
      </p:sp>
      <p:sp>
        <p:nvSpPr>
          <p:cNvPr id="5" name="Date Placeholder 4"/>
          <p:cNvSpPr>
            <a:spLocks noGrp="1"/>
          </p:cNvSpPr>
          <p:nvPr>
            <p:ph type="dt" idx="10"/>
          </p:nvPr>
        </p:nvSpPr>
        <p:spPr/>
        <p:txBody>
          <a:bodyPr/>
          <a:lstStyle/>
          <a:p>
            <a:endParaRPr lang="et-EE" altLang="en-US"/>
          </a:p>
        </p:txBody>
      </p:sp>
      <p:sp>
        <p:nvSpPr>
          <p:cNvPr id="7" name="Footer Placeholder 6"/>
          <p:cNvSpPr>
            <a:spLocks noGrp="1"/>
          </p:cNvSpPr>
          <p:nvPr>
            <p:ph type="ftr" idx="11"/>
          </p:nvPr>
        </p:nvSpPr>
        <p:spPr/>
        <p:txBody>
          <a:bodyPr/>
          <a:lstStyle/>
          <a:p>
            <a:endParaRPr lang="et-EE" altLang="en-US"/>
          </a:p>
        </p:txBody>
      </p:sp>
      <p:sp>
        <p:nvSpPr>
          <p:cNvPr id="8" name="Slide Number Placeholder 7"/>
          <p:cNvSpPr>
            <a:spLocks noGrp="1"/>
          </p:cNvSpPr>
          <p:nvPr>
            <p:ph type="sldNum" idx="12"/>
          </p:nvPr>
        </p:nvSpPr>
        <p:spPr/>
        <p:txBody>
          <a:bodyPr/>
          <a:lstStyle/>
          <a:p>
            <a:fld id="{91A857D3-8977-4B76-8A8E-76EC884CC3A4}" type="slidenum">
              <a:rPr lang="et-EE" altLang="en-US" smtClean="0"/>
              <a:pPr/>
              <a:t>‹#›</a:t>
            </a:fld>
            <a:endParaRPr lang="et-EE" alt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094" y="216551"/>
            <a:ext cx="3520621" cy="1389538"/>
          </a:xfrm>
          <a:prstGeom prst="rect">
            <a:avLst/>
          </a:prstGeom>
        </p:spPr>
      </p:pic>
    </p:spTree>
    <p:extLst>
      <p:ext uri="{BB962C8B-B14F-4D97-AF65-F5344CB8AC3E}">
        <p14:creationId xmlns:p14="http://schemas.microsoft.com/office/powerpoint/2010/main" val="81872755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1315" y="541378"/>
            <a:ext cx="8047133" cy="1082757"/>
          </a:xfrm>
        </p:spPr>
        <p:txBody>
          <a:bodyPr tIns="54478" anchor="t" anchorCtr="0"/>
          <a:lstStyle>
            <a:lvl1pPr>
              <a:defRPr sz="3600" b="1"/>
            </a:lvl1pPr>
          </a:lstStyle>
          <a:p>
            <a:r>
              <a:rPr lang="en-US" dirty="0" err="1" smtClean="0"/>
              <a:t>Slaidi</a:t>
            </a:r>
            <a:r>
              <a:rPr lang="en-US" dirty="0" smtClean="0"/>
              <a:t> </a:t>
            </a:r>
            <a:r>
              <a:rPr lang="en-US" dirty="0" err="1" smtClean="0"/>
              <a:t>pealkiri</a:t>
            </a:r>
            <a:r>
              <a:rPr lang="en-US" dirty="0" smtClean="0"/>
              <a:t> </a:t>
            </a:r>
            <a:r>
              <a:rPr lang="en-US" dirty="0" err="1" smtClean="0"/>
              <a:t>vajadusel</a:t>
            </a:r>
            <a:r>
              <a:rPr lang="en-US" dirty="0" smtClean="0"/>
              <a:t> </a:t>
            </a:r>
            <a:br>
              <a:rPr lang="en-US" dirty="0" smtClean="0"/>
            </a:br>
            <a:r>
              <a:rPr lang="en-US" dirty="0" err="1" smtClean="0"/>
              <a:t>kahel</a:t>
            </a:r>
            <a:r>
              <a:rPr lang="en-US" dirty="0" smtClean="0"/>
              <a:t> real</a:t>
            </a:r>
          </a:p>
        </p:txBody>
      </p:sp>
      <p:sp>
        <p:nvSpPr>
          <p:cNvPr id="3" name="Content Placeholder 2"/>
          <p:cNvSpPr>
            <a:spLocks noGrp="1"/>
          </p:cNvSpPr>
          <p:nvPr>
            <p:ph idx="1"/>
          </p:nvPr>
        </p:nvSpPr>
        <p:spPr>
          <a:xfrm>
            <a:off x="511317" y="1772997"/>
            <a:ext cx="8047133" cy="4524784"/>
          </a:xfrm>
        </p:spPr>
        <p:txBody>
          <a:bodyPr/>
          <a:lstStyle>
            <a:lvl1pPr marL="435816" indent="-326862">
              <a:spcAft>
                <a:spcPts val="808"/>
              </a:spcAft>
              <a:buClr>
                <a:srgbClr val="0084D1"/>
              </a:buClr>
              <a:buSzPct val="100000"/>
              <a:buFont typeface="Arial" panose="020B0604020202020204" pitchFamily="34" charset="0"/>
              <a:buChar char="•"/>
              <a:defRPr/>
            </a:lvl1pPr>
            <a:lvl2pPr marL="815177" indent="-326862">
              <a:spcAft>
                <a:spcPts val="0"/>
              </a:spcAft>
              <a:buClr>
                <a:srgbClr val="83CAFF"/>
              </a:buClr>
              <a:buSzPct val="100000"/>
              <a:buFont typeface="Arial" panose="020B0604020202020204" pitchFamily="34" charset="0"/>
              <a:buChar char="•"/>
              <a:defRPr baseline="0"/>
            </a:lvl2pPr>
            <a:lvl3pPr marL="1175517" indent="-326711">
              <a:spcAft>
                <a:spcPts val="0"/>
              </a:spcAft>
              <a:buClr>
                <a:srgbClr val="999999"/>
              </a:buClr>
              <a:buFont typeface="Arial" panose="020B0604020202020204" pitchFamily="34" charset="0"/>
              <a:buChar char="•"/>
              <a:defRPr/>
            </a:lvl3pPr>
            <a:lvl4pPr marL="0" indent="0">
              <a:spcAft>
                <a:spcPts val="0"/>
              </a:spcAft>
              <a:defRPr/>
            </a:lvl4pPr>
            <a:lvl5pPr marL="0" indent="0">
              <a:spcAft>
                <a:spcPts val="0"/>
              </a:spcAft>
              <a:defRPr/>
            </a:lvl5pPr>
          </a:lstStyle>
          <a:p>
            <a:pPr lvl="0"/>
            <a:r>
              <a:rPr lang="et-EE" smtClean="0"/>
              <a:t>Muutke teksti laade</a:t>
            </a:r>
          </a:p>
          <a:p>
            <a:pPr lvl="1"/>
            <a:r>
              <a:rPr lang="et-EE" smtClean="0"/>
              <a:t>Teine tase</a:t>
            </a:r>
          </a:p>
          <a:p>
            <a:pPr lvl="2"/>
            <a:r>
              <a:rPr lang="et-EE" smtClean="0"/>
              <a:t>Kolmas tase</a:t>
            </a:r>
          </a:p>
          <a:p>
            <a:pPr lvl="3"/>
            <a:r>
              <a:rPr lang="et-EE" smtClean="0"/>
              <a:t>Neljas tase</a:t>
            </a:r>
          </a:p>
        </p:txBody>
      </p:sp>
      <p:sp>
        <p:nvSpPr>
          <p:cNvPr id="4" name="Date Placeholder 3"/>
          <p:cNvSpPr>
            <a:spLocks noGrp="1"/>
          </p:cNvSpPr>
          <p:nvPr>
            <p:ph type="dt" idx="10"/>
          </p:nvPr>
        </p:nvSpPr>
        <p:spPr/>
        <p:txBody>
          <a:bodyPr/>
          <a:lstStyle/>
          <a:p>
            <a:endParaRPr lang="et-EE" altLang="en-US"/>
          </a:p>
        </p:txBody>
      </p:sp>
      <p:sp>
        <p:nvSpPr>
          <p:cNvPr id="5" name="Footer Placeholder 4"/>
          <p:cNvSpPr>
            <a:spLocks noGrp="1"/>
          </p:cNvSpPr>
          <p:nvPr>
            <p:ph type="ftr" idx="11"/>
          </p:nvPr>
        </p:nvSpPr>
        <p:spPr/>
        <p:txBody>
          <a:bodyPr/>
          <a:lstStyle/>
          <a:p>
            <a:endParaRPr lang="et-EE" altLang="en-US"/>
          </a:p>
        </p:txBody>
      </p:sp>
      <p:sp>
        <p:nvSpPr>
          <p:cNvPr id="6" name="Slide Number Placeholder 5"/>
          <p:cNvSpPr>
            <a:spLocks noGrp="1"/>
          </p:cNvSpPr>
          <p:nvPr>
            <p:ph type="sldNum" idx="12"/>
          </p:nvPr>
        </p:nvSpPr>
        <p:spPr/>
        <p:txBody>
          <a:bodyPr/>
          <a:lstStyle/>
          <a:p>
            <a:fld id="{91A857D3-8977-4B76-8A8E-76EC884CC3A4}" type="slidenum">
              <a:rPr lang="et-EE" altLang="en-US" smtClean="0"/>
              <a:pPr/>
              <a:t>‹#›</a:t>
            </a:fld>
            <a:endParaRPr lang="et-EE" altLang="en-US"/>
          </a:p>
        </p:txBody>
      </p:sp>
    </p:spTree>
    <p:extLst>
      <p:ext uri="{BB962C8B-B14F-4D97-AF65-F5344CB8AC3E}">
        <p14:creationId xmlns:p14="http://schemas.microsoft.com/office/powerpoint/2010/main" val="245385326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Two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1315" y="541378"/>
            <a:ext cx="8047133" cy="1082757"/>
          </a:xfrm>
        </p:spPr>
        <p:txBody>
          <a:bodyPr tIns="54478" anchor="t" anchorCtr="0"/>
          <a:lstStyle>
            <a:lvl1pPr>
              <a:defRPr sz="3600" b="1"/>
            </a:lvl1pPr>
          </a:lstStyle>
          <a:p>
            <a:r>
              <a:rPr lang="en-US" dirty="0" err="1" smtClean="0"/>
              <a:t>Slaidi</a:t>
            </a:r>
            <a:r>
              <a:rPr lang="en-US" dirty="0" smtClean="0"/>
              <a:t> </a:t>
            </a:r>
            <a:r>
              <a:rPr lang="en-US" dirty="0" err="1" smtClean="0"/>
              <a:t>pealkiri</a:t>
            </a:r>
            <a:r>
              <a:rPr lang="en-US" dirty="0" smtClean="0"/>
              <a:t> </a:t>
            </a:r>
            <a:r>
              <a:rPr lang="en-US" dirty="0" err="1" smtClean="0"/>
              <a:t>vajadusel</a:t>
            </a:r>
            <a:r>
              <a:rPr lang="en-US" dirty="0" smtClean="0"/>
              <a:t> </a:t>
            </a:r>
            <a:br>
              <a:rPr lang="en-US" dirty="0" smtClean="0"/>
            </a:br>
            <a:r>
              <a:rPr lang="en-US" dirty="0" err="1" smtClean="0"/>
              <a:t>kahel</a:t>
            </a:r>
            <a:r>
              <a:rPr lang="en-US" dirty="0" smtClean="0"/>
              <a:t> real</a:t>
            </a:r>
          </a:p>
        </p:txBody>
      </p:sp>
      <p:sp>
        <p:nvSpPr>
          <p:cNvPr id="3" name="Content Placeholder 2"/>
          <p:cNvSpPr>
            <a:spLocks noGrp="1"/>
          </p:cNvSpPr>
          <p:nvPr>
            <p:ph idx="1"/>
          </p:nvPr>
        </p:nvSpPr>
        <p:spPr>
          <a:xfrm>
            <a:off x="511317" y="1772997"/>
            <a:ext cx="3914355" cy="4524784"/>
          </a:xfrm>
        </p:spPr>
        <p:txBody>
          <a:bodyPr/>
          <a:lstStyle>
            <a:lvl1pPr marL="435816" indent="-326862">
              <a:spcAft>
                <a:spcPts val="808"/>
              </a:spcAft>
              <a:buClr>
                <a:srgbClr val="0084D1"/>
              </a:buClr>
              <a:buSzPct val="100000"/>
              <a:buFont typeface="Arial" panose="020B0604020202020204" pitchFamily="34" charset="0"/>
              <a:buChar char="•"/>
              <a:defRPr/>
            </a:lvl1pPr>
            <a:lvl2pPr marL="815177" indent="-326862">
              <a:spcAft>
                <a:spcPts val="0"/>
              </a:spcAft>
              <a:buClr>
                <a:srgbClr val="83CAFF"/>
              </a:buClr>
              <a:buSzPct val="100000"/>
              <a:buFont typeface="Arial" panose="020B0604020202020204" pitchFamily="34" charset="0"/>
              <a:buChar char="•"/>
              <a:defRPr baseline="0"/>
            </a:lvl2pPr>
            <a:lvl3pPr marL="1175517" indent="-326711">
              <a:spcAft>
                <a:spcPts val="0"/>
              </a:spcAft>
              <a:buClr>
                <a:srgbClr val="999999"/>
              </a:buClr>
              <a:buFont typeface="Arial" panose="020B0604020202020204" pitchFamily="34" charset="0"/>
              <a:buChar char="•"/>
              <a:defRPr/>
            </a:lvl3pPr>
            <a:lvl4pPr marL="0" indent="0">
              <a:spcAft>
                <a:spcPts val="0"/>
              </a:spcAft>
              <a:defRPr/>
            </a:lvl4pPr>
            <a:lvl5pPr marL="0" indent="0">
              <a:spcAft>
                <a:spcPts val="0"/>
              </a:spcAft>
              <a:defRPr/>
            </a:lvl5pPr>
          </a:lstStyle>
          <a:p>
            <a:pPr lvl="0"/>
            <a:r>
              <a:rPr lang="et-EE" smtClean="0"/>
              <a:t>Muutke teksti laade</a:t>
            </a:r>
          </a:p>
          <a:p>
            <a:pPr lvl="1"/>
            <a:r>
              <a:rPr lang="et-EE" smtClean="0"/>
              <a:t>Teine tase</a:t>
            </a:r>
          </a:p>
          <a:p>
            <a:pPr lvl="2"/>
            <a:r>
              <a:rPr lang="et-EE" smtClean="0"/>
              <a:t>Kolmas tase</a:t>
            </a:r>
          </a:p>
          <a:p>
            <a:pPr lvl="3"/>
            <a:r>
              <a:rPr lang="et-EE" smtClean="0"/>
              <a:t>Neljas tase</a:t>
            </a:r>
          </a:p>
        </p:txBody>
      </p:sp>
      <p:sp>
        <p:nvSpPr>
          <p:cNvPr id="4" name="Content Placeholder 2"/>
          <p:cNvSpPr>
            <a:spLocks noGrp="1"/>
          </p:cNvSpPr>
          <p:nvPr>
            <p:ph idx="10"/>
          </p:nvPr>
        </p:nvSpPr>
        <p:spPr>
          <a:xfrm>
            <a:off x="4645166" y="1775068"/>
            <a:ext cx="3914355" cy="4524784"/>
          </a:xfrm>
        </p:spPr>
        <p:txBody>
          <a:bodyPr/>
          <a:lstStyle>
            <a:lvl1pPr marL="435816" indent="-326862">
              <a:spcAft>
                <a:spcPts val="808"/>
              </a:spcAft>
              <a:buClr>
                <a:srgbClr val="0084D1"/>
              </a:buClr>
              <a:buSzPct val="100000"/>
              <a:buFont typeface="Arial" panose="020B0604020202020204" pitchFamily="34" charset="0"/>
              <a:buChar char="•"/>
              <a:defRPr/>
            </a:lvl1pPr>
            <a:lvl2pPr marL="815177" indent="-326862">
              <a:spcAft>
                <a:spcPts val="0"/>
              </a:spcAft>
              <a:buClr>
                <a:srgbClr val="83CAFF"/>
              </a:buClr>
              <a:buSzPct val="100000"/>
              <a:buFont typeface="Arial" panose="020B0604020202020204" pitchFamily="34" charset="0"/>
              <a:buChar char="•"/>
              <a:defRPr baseline="0"/>
            </a:lvl2pPr>
            <a:lvl3pPr marL="1175517" indent="-326711">
              <a:spcAft>
                <a:spcPts val="0"/>
              </a:spcAft>
              <a:buClr>
                <a:srgbClr val="999999"/>
              </a:buClr>
              <a:buFont typeface="Arial" panose="020B0604020202020204" pitchFamily="34" charset="0"/>
              <a:buChar char="•"/>
              <a:defRPr/>
            </a:lvl3pPr>
            <a:lvl4pPr marL="0" indent="0">
              <a:spcAft>
                <a:spcPts val="0"/>
              </a:spcAft>
              <a:defRPr/>
            </a:lvl4pPr>
            <a:lvl5pPr marL="0" indent="0">
              <a:spcAft>
                <a:spcPts val="0"/>
              </a:spcAft>
              <a:defRPr/>
            </a:lvl5pPr>
          </a:lstStyle>
          <a:p>
            <a:pPr lvl="0"/>
            <a:r>
              <a:rPr lang="et-EE" smtClean="0"/>
              <a:t>Muutke teksti laade</a:t>
            </a:r>
          </a:p>
          <a:p>
            <a:pPr lvl="1"/>
            <a:r>
              <a:rPr lang="et-EE" smtClean="0"/>
              <a:t>Teine tase</a:t>
            </a:r>
          </a:p>
          <a:p>
            <a:pPr lvl="2"/>
            <a:r>
              <a:rPr lang="et-EE" smtClean="0"/>
              <a:t>Kolmas tase</a:t>
            </a:r>
          </a:p>
          <a:p>
            <a:pPr lvl="3"/>
            <a:r>
              <a:rPr lang="et-EE" smtClean="0"/>
              <a:t>Neljas tase</a:t>
            </a:r>
          </a:p>
        </p:txBody>
      </p:sp>
      <p:sp>
        <p:nvSpPr>
          <p:cNvPr id="5" name="Date Placeholder 4"/>
          <p:cNvSpPr>
            <a:spLocks noGrp="1"/>
          </p:cNvSpPr>
          <p:nvPr>
            <p:ph type="dt" idx="11"/>
          </p:nvPr>
        </p:nvSpPr>
        <p:spPr/>
        <p:txBody>
          <a:bodyPr/>
          <a:lstStyle/>
          <a:p>
            <a:endParaRPr lang="et-EE" altLang="en-US"/>
          </a:p>
        </p:txBody>
      </p:sp>
      <p:sp>
        <p:nvSpPr>
          <p:cNvPr id="6" name="Footer Placeholder 5"/>
          <p:cNvSpPr>
            <a:spLocks noGrp="1"/>
          </p:cNvSpPr>
          <p:nvPr>
            <p:ph type="ftr" idx="12"/>
          </p:nvPr>
        </p:nvSpPr>
        <p:spPr/>
        <p:txBody>
          <a:bodyPr/>
          <a:lstStyle/>
          <a:p>
            <a:endParaRPr lang="et-EE" altLang="en-US"/>
          </a:p>
        </p:txBody>
      </p:sp>
      <p:sp>
        <p:nvSpPr>
          <p:cNvPr id="7" name="Slide Number Placeholder 6"/>
          <p:cNvSpPr>
            <a:spLocks noGrp="1"/>
          </p:cNvSpPr>
          <p:nvPr>
            <p:ph type="sldNum" idx="13"/>
          </p:nvPr>
        </p:nvSpPr>
        <p:spPr/>
        <p:txBody>
          <a:bodyPr/>
          <a:lstStyle/>
          <a:p>
            <a:fld id="{91A857D3-8977-4B76-8A8E-76EC884CC3A4}" type="slidenum">
              <a:rPr lang="et-EE" altLang="en-US" smtClean="0"/>
              <a:pPr/>
              <a:t>‹#›</a:t>
            </a:fld>
            <a:endParaRPr lang="et-EE" altLang="en-US"/>
          </a:p>
        </p:txBody>
      </p:sp>
    </p:spTree>
    <p:extLst>
      <p:ext uri="{BB962C8B-B14F-4D97-AF65-F5344CB8AC3E}">
        <p14:creationId xmlns:p14="http://schemas.microsoft.com/office/powerpoint/2010/main" val="307030728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426537" y="2454263"/>
            <a:ext cx="7315576" cy="974751"/>
          </a:xfrm>
        </p:spPr>
        <p:txBody>
          <a:bodyPr tIns="87163" anchor="t" anchorCtr="0"/>
          <a:lstStyle>
            <a:lvl1pPr algn="l">
              <a:defRPr sz="5800"/>
            </a:lvl1pPr>
          </a:lstStyle>
          <a:p>
            <a:r>
              <a:rPr lang="et-EE" dirty="0" smtClean="0"/>
              <a:t>Aitäh!</a:t>
            </a:r>
            <a:endParaRPr lang="en-US" dirty="0"/>
          </a:p>
        </p:txBody>
      </p:sp>
      <p:sp>
        <p:nvSpPr>
          <p:cNvPr id="8" name="Subtitle 2"/>
          <p:cNvSpPr>
            <a:spLocks noGrp="1"/>
          </p:cNvSpPr>
          <p:nvPr>
            <p:ph type="subTitle" idx="1" hasCustomPrompt="1"/>
          </p:nvPr>
        </p:nvSpPr>
        <p:spPr>
          <a:xfrm>
            <a:off x="1426537" y="3645589"/>
            <a:ext cx="7315576" cy="1732411"/>
          </a:xfrm>
        </p:spPr>
        <p:txBody>
          <a:bodyPr/>
          <a:lstStyle>
            <a:lvl1pPr marL="0" indent="0" algn="l">
              <a:spcAft>
                <a:spcPts val="0"/>
              </a:spcAft>
              <a:buNone/>
              <a:defRPr sz="2600" b="0"/>
            </a:lvl1pPr>
            <a:lvl2pPr marL="461237" indent="0" algn="ctr">
              <a:buNone/>
              <a:defRPr sz="2000"/>
            </a:lvl2pPr>
            <a:lvl3pPr marL="922479" indent="0" algn="ctr">
              <a:buNone/>
              <a:defRPr sz="1800"/>
            </a:lvl3pPr>
            <a:lvl4pPr marL="1383716" indent="0" algn="ctr">
              <a:buNone/>
              <a:defRPr sz="1600"/>
            </a:lvl4pPr>
            <a:lvl5pPr marL="1844959" indent="0" algn="ctr">
              <a:buNone/>
              <a:defRPr sz="1600"/>
            </a:lvl5pPr>
            <a:lvl6pPr marL="2306195" indent="0" algn="ctr">
              <a:buNone/>
              <a:defRPr sz="1600"/>
            </a:lvl6pPr>
            <a:lvl7pPr marL="2767436" indent="0" algn="ctr">
              <a:buNone/>
              <a:defRPr sz="1600"/>
            </a:lvl7pPr>
            <a:lvl8pPr marL="3228674" indent="0" algn="ctr">
              <a:buNone/>
              <a:defRPr sz="1600"/>
            </a:lvl8pPr>
            <a:lvl9pPr marL="3689914" indent="0" algn="ctr">
              <a:buNone/>
              <a:defRPr sz="1600"/>
            </a:lvl9pPr>
          </a:lstStyle>
          <a:p>
            <a:r>
              <a:rPr lang="et-EE" dirty="0" smtClean="0"/>
              <a:t>Eesnimi Perenimi</a:t>
            </a:r>
          </a:p>
          <a:p>
            <a:r>
              <a:rPr lang="et-EE" dirty="0" err="1" smtClean="0"/>
              <a:t>eesnimi@perenimi@amet.ee</a:t>
            </a:r>
            <a:endParaRPr lang="et-EE" dirty="0" smtClean="0"/>
          </a:p>
          <a:p>
            <a:endParaRPr lang="et-EE" dirty="0" smtClean="0"/>
          </a:p>
        </p:txBody>
      </p:sp>
      <p:sp>
        <p:nvSpPr>
          <p:cNvPr id="2" name="Date Placeholder 1"/>
          <p:cNvSpPr>
            <a:spLocks noGrp="1"/>
          </p:cNvSpPr>
          <p:nvPr>
            <p:ph type="dt" idx="10"/>
          </p:nvPr>
        </p:nvSpPr>
        <p:spPr/>
        <p:txBody>
          <a:bodyPr/>
          <a:lstStyle/>
          <a:p>
            <a:endParaRPr lang="et-EE" altLang="en-US"/>
          </a:p>
        </p:txBody>
      </p:sp>
      <p:sp>
        <p:nvSpPr>
          <p:cNvPr id="3" name="Footer Placeholder 2"/>
          <p:cNvSpPr>
            <a:spLocks noGrp="1"/>
          </p:cNvSpPr>
          <p:nvPr>
            <p:ph type="ftr" idx="11"/>
          </p:nvPr>
        </p:nvSpPr>
        <p:spPr/>
        <p:txBody>
          <a:bodyPr/>
          <a:lstStyle/>
          <a:p>
            <a:endParaRPr lang="et-EE" altLang="en-US"/>
          </a:p>
        </p:txBody>
      </p:sp>
      <p:sp>
        <p:nvSpPr>
          <p:cNvPr id="4" name="Slide Number Placeholder 3"/>
          <p:cNvSpPr>
            <a:spLocks noGrp="1"/>
          </p:cNvSpPr>
          <p:nvPr>
            <p:ph type="sldNum" idx="12"/>
          </p:nvPr>
        </p:nvSpPr>
        <p:spPr/>
        <p:txBody>
          <a:bodyPr/>
          <a:lstStyle/>
          <a:p>
            <a:fld id="{91A857D3-8977-4B76-8A8E-76EC884CC3A4}" type="slidenum">
              <a:rPr lang="et-EE" altLang="en-US" smtClean="0"/>
              <a:pPr/>
              <a:t>‹#›</a:t>
            </a:fld>
            <a:endParaRPr lang="et-EE" alt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094" y="216551"/>
            <a:ext cx="3520621" cy="1389538"/>
          </a:xfrm>
          <a:prstGeom prst="rect">
            <a:avLst/>
          </a:prstGeom>
        </p:spPr>
      </p:pic>
    </p:spTree>
    <p:extLst>
      <p:ext uri="{BB962C8B-B14F-4D97-AF65-F5344CB8AC3E}">
        <p14:creationId xmlns:p14="http://schemas.microsoft.com/office/powerpoint/2010/main" val="149214161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nd Slide Blue">
    <p:spTree>
      <p:nvGrpSpPr>
        <p:cNvPr id="1" name=""/>
        <p:cNvGrpSpPr/>
        <p:nvPr/>
      </p:nvGrpSpPr>
      <p:grpSpPr>
        <a:xfrm>
          <a:off x="0" y="0"/>
          <a:ext cx="0" cy="0"/>
          <a:chOff x="0" y="0"/>
          <a:chExt cx="0" cy="0"/>
        </a:xfrm>
      </p:grpSpPr>
      <p:sp>
        <p:nvSpPr>
          <p:cNvPr id="5" name="Rectangle 4"/>
          <p:cNvSpPr/>
          <p:nvPr userDrawn="1"/>
        </p:nvSpPr>
        <p:spPr bwMode="auto">
          <a:xfrm>
            <a:off x="0" y="1805134"/>
            <a:ext cx="9144000" cy="5052866"/>
          </a:xfrm>
          <a:prstGeom prst="rect">
            <a:avLst/>
          </a:prstGeom>
          <a:solidFill>
            <a:srgbClr val="0084D1"/>
          </a:solidFill>
          <a:ln w="9525" cap="flat" cmpd="sng" algn="ctr">
            <a:noFill/>
            <a:prstDash val="solid"/>
            <a:round/>
            <a:headEnd type="none" w="med" len="med"/>
            <a:tailEnd type="none" w="med" len="med"/>
          </a:ln>
          <a:effectLst/>
          <a:extLst/>
        </p:spPr>
        <p:txBody>
          <a:bodyPr vert="horz" wrap="square" lIns="92249" tIns="46122" rIns="92249" bIns="46122" numCol="1" rtlCol="0" anchor="t" anchorCtr="0" compatLnSpc="1">
            <a:prstTxWarp prst="textNoShape">
              <a:avLst/>
            </a:prstTxWarp>
          </a:bodyPr>
          <a:lstStyle/>
          <a:p>
            <a:pPr defTabSz="453234" fontAlgn="base" hangingPunct="0">
              <a:lnSpc>
                <a:spcPct val="110000"/>
              </a:lnSpc>
              <a:spcBef>
                <a:spcPct val="0"/>
              </a:spcBef>
              <a:spcAft>
                <a:spcPct val="0"/>
              </a:spcAft>
              <a:buClr>
                <a:srgbClr val="000000"/>
              </a:buClr>
              <a:buSzPct val="100000"/>
              <a:buFont typeface="Times New Roman" panose="02020603050405020304" pitchFamily="18" charset="0"/>
              <a:buNone/>
            </a:pPr>
            <a:endParaRPr lang="en-US" smtClean="0">
              <a:noFill/>
            </a:endParaRPr>
          </a:p>
        </p:txBody>
      </p:sp>
      <p:sp>
        <p:nvSpPr>
          <p:cNvPr id="7" name="Title 1"/>
          <p:cNvSpPr>
            <a:spLocks noGrp="1"/>
          </p:cNvSpPr>
          <p:nvPr>
            <p:ph type="ctrTitle" hasCustomPrompt="1"/>
          </p:nvPr>
        </p:nvSpPr>
        <p:spPr>
          <a:xfrm>
            <a:off x="1426537" y="2454263"/>
            <a:ext cx="7315576" cy="974751"/>
          </a:xfrm>
        </p:spPr>
        <p:txBody>
          <a:bodyPr tIns="87163" anchor="t" anchorCtr="0"/>
          <a:lstStyle>
            <a:lvl1pPr algn="l">
              <a:defRPr sz="5800">
                <a:solidFill>
                  <a:schemeClr val="bg1"/>
                </a:solidFill>
              </a:defRPr>
            </a:lvl1pPr>
          </a:lstStyle>
          <a:p>
            <a:r>
              <a:rPr lang="et-EE" dirty="0" smtClean="0"/>
              <a:t>Aitäh!</a:t>
            </a:r>
            <a:endParaRPr lang="en-US" dirty="0"/>
          </a:p>
        </p:txBody>
      </p:sp>
      <p:sp>
        <p:nvSpPr>
          <p:cNvPr id="8" name="Subtitle 2"/>
          <p:cNvSpPr>
            <a:spLocks noGrp="1"/>
          </p:cNvSpPr>
          <p:nvPr>
            <p:ph type="subTitle" idx="1" hasCustomPrompt="1"/>
          </p:nvPr>
        </p:nvSpPr>
        <p:spPr>
          <a:xfrm>
            <a:off x="1426537" y="3645589"/>
            <a:ext cx="7315576" cy="1732411"/>
          </a:xfrm>
        </p:spPr>
        <p:txBody>
          <a:bodyPr/>
          <a:lstStyle>
            <a:lvl1pPr marL="0" indent="0" algn="l">
              <a:spcAft>
                <a:spcPts val="0"/>
              </a:spcAft>
              <a:buNone/>
              <a:defRPr sz="2600" b="0">
                <a:solidFill>
                  <a:schemeClr val="bg1"/>
                </a:solidFill>
              </a:defRPr>
            </a:lvl1pPr>
            <a:lvl2pPr marL="461237" indent="0" algn="ctr">
              <a:buNone/>
              <a:defRPr sz="2000"/>
            </a:lvl2pPr>
            <a:lvl3pPr marL="922479" indent="0" algn="ctr">
              <a:buNone/>
              <a:defRPr sz="1800"/>
            </a:lvl3pPr>
            <a:lvl4pPr marL="1383716" indent="0" algn="ctr">
              <a:buNone/>
              <a:defRPr sz="1600"/>
            </a:lvl4pPr>
            <a:lvl5pPr marL="1844959" indent="0" algn="ctr">
              <a:buNone/>
              <a:defRPr sz="1600"/>
            </a:lvl5pPr>
            <a:lvl6pPr marL="2306195" indent="0" algn="ctr">
              <a:buNone/>
              <a:defRPr sz="1600"/>
            </a:lvl6pPr>
            <a:lvl7pPr marL="2767436" indent="0" algn="ctr">
              <a:buNone/>
              <a:defRPr sz="1600"/>
            </a:lvl7pPr>
            <a:lvl8pPr marL="3228674" indent="0" algn="ctr">
              <a:buNone/>
              <a:defRPr sz="1600"/>
            </a:lvl8pPr>
            <a:lvl9pPr marL="3689914" indent="0" algn="ctr">
              <a:buNone/>
              <a:defRPr sz="1600"/>
            </a:lvl9pPr>
          </a:lstStyle>
          <a:p>
            <a:r>
              <a:rPr lang="et-EE" dirty="0" smtClean="0"/>
              <a:t>Eesnimi Perenimi</a:t>
            </a:r>
          </a:p>
          <a:p>
            <a:r>
              <a:rPr lang="et-EE" dirty="0" err="1" smtClean="0"/>
              <a:t>eesnimi@perenimi@amet.ee</a:t>
            </a:r>
            <a:endParaRPr lang="et-EE" dirty="0" smtClean="0"/>
          </a:p>
          <a:p>
            <a:endParaRPr lang="et-EE" dirty="0" smtClean="0"/>
          </a:p>
        </p:txBody>
      </p:sp>
      <p:sp>
        <p:nvSpPr>
          <p:cNvPr id="2" name="Date Placeholder 1"/>
          <p:cNvSpPr>
            <a:spLocks noGrp="1"/>
          </p:cNvSpPr>
          <p:nvPr>
            <p:ph type="dt" idx="10"/>
          </p:nvPr>
        </p:nvSpPr>
        <p:spPr/>
        <p:txBody>
          <a:bodyPr/>
          <a:lstStyle/>
          <a:p>
            <a:endParaRPr lang="et-EE" altLang="en-US"/>
          </a:p>
        </p:txBody>
      </p:sp>
      <p:sp>
        <p:nvSpPr>
          <p:cNvPr id="3" name="Footer Placeholder 2"/>
          <p:cNvSpPr>
            <a:spLocks noGrp="1"/>
          </p:cNvSpPr>
          <p:nvPr>
            <p:ph type="ftr" idx="11"/>
          </p:nvPr>
        </p:nvSpPr>
        <p:spPr/>
        <p:txBody>
          <a:bodyPr/>
          <a:lstStyle/>
          <a:p>
            <a:endParaRPr lang="et-EE" altLang="en-US"/>
          </a:p>
        </p:txBody>
      </p:sp>
      <p:sp>
        <p:nvSpPr>
          <p:cNvPr id="4" name="Slide Number Placeholder 3"/>
          <p:cNvSpPr>
            <a:spLocks noGrp="1"/>
          </p:cNvSpPr>
          <p:nvPr>
            <p:ph type="sldNum" idx="12"/>
          </p:nvPr>
        </p:nvSpPr>
        <p:spPr/>
        <p:txBody>
          <a:bodyPr/>
          <a:lstStyle/>
          <a:p>
            <a:fld id="{91A857D3-8977-4B76-8A8E-76EC884CC3A4}" type="slidenum">
              <a:rPr lang="et-EE" altLang="en-US" smtClean="0"/>
              <a:pPr/>
              <a:t>‹#›</a:t>
            </a:fld>
            <a:endParaRPr lang="et-EE" alt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094" y="216551"/>
            <a:ext cx="3520621" cy="1389538"/>
          </a:xfrm>
          <a:prstGeom prst="rect">
            <a:avLst/>
          </a:prstGeom>
        </p:spPr>
      </p:pic>
    </p:spTree>
    <p:extLst>
      <p:ext uri="{BB962C8B-B14F-4D97-AF65-F5344CB8AC3E}">
        <p14:creationId xmlns:p14="http://schemas.microsoft.com/office/powerpoint/2010/main" val="86002597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ühi">
    <p:spTree>
      <p:nvGrpSpPr>
        <p:cNvPr id="1" name=""/>
        <p:cNvGrpSpPr/>
        <p:nvPr/>
      </p:nvGrpSpPr>
      <p:grpSpPr>
        <a:xfrm>
          <a:off x="0" y="0"/>
          <a:ext cx="0" cy="0"/>
          <a:chOff x="0" y="0"/>
          <a:chExt cx="0" cy="0"/>
        </a:xfrm>
      </p:grpSpPr>
      <p:sp>
        <p:nvSpPr>
          <p:cNvPr id="3" name="Date Placeholder 2"/>
          <p:cNvSpPr>
            <a:spLocks noGrp="1"/>
          </p:cNvSpPr>
          <p:nvPr>
            <p:ph type="dt" idx="10"/>
          </p:nvPr>
        </p:nvSpPr>
        <p:spPr/>
        <p:txBody>
          <a:bodyPr/>
          <a:lstStyle/>
          <a:p>
            <a:endParaRPr lang="et-EE" altLang="en-US"/>
          </a:p>
        </p:txBody>
      </p:sp>
      <p:sp>
        <p:nvSpPr>
          <p:cNvPr id="4" name="Footer Placeholder 3"/>
          <p:cNvSpPr>
            <a:spLocks noGrp="1"/>
          </p:cNvSpPr>
          <p:nvPr>
            <p:ph type="ftr" idx="11"/>
          </p:nvPr>
        </p:nvSpPr>
        <p:spPr/>
        <p:txBody>
          <a:bodyPr/>
          <a:lstStyle/>
          <a:p>
            <a:endParaRPr lang="et-EE" altLang="en-US"/>
          </a:p>
        </p:txBody>
      </p:sp>
      <p:sp>
        <p:nvSpPr>
          <p:cNvPr id="5" name="Slide Number Placeholder 4"/>
          <p:cNvSpPr>
            <a:spLocks noGrp="1"/>
          </p:cNvSpPr>
          <p:nvPr>
            <p:ph type="sldNum" idx="12"/>
          </p:nvPr>
        </p:nvSpPr>
        <p:spPr/>
        <p:txBody>
          <a:bodyPr/>
          <a:lstStyle/>
          <a:p>
            <a:fld id="{91A857D3-8977-4B76-8A8E-76EC884CC3A4}" type="slidenum">
              <a:rPr lang="et-EE" altLang="en-US" smtClean="0"/>
              <a:pPr/>
              <a:t>‹#›</a:t>
            </a:fld>
            <a:endParaRPr lang="et-EE" altLang="en-US"/>
          </a:p>
        </p:txBody>
      </p:sp>
    </p:spTree>
    <p:extLst>
      <p:ext uri="{BB962C8B-B14F-4D97-AF65-F5344CB8AC3E}">
        <p14:creationId xmlns:p14="http://schemas.microsoft.com/office/powerpoint/2010/main" val="287797617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itlislai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26537" y="2454249"/>
            <a:ext cx="7315576" cy="1804595"/>
          </a:xfrm>
        </p:spPr>
        <p:txBody>
          <a:bodyPr tIns="87218" anchor="t" anchorCtr="0"/>
          <a:lstStyle>
            <a:lvl1pPr algn="l">
              <a:defRPr sz="5800"/>
            </a:lvl1pPr>
          </a:lstStyle>
          <a:p>
            <a:r>
              <a:rPr lang="et-EE" dirty="0" smtClean="0"/>
              <a:t>Esitluse</a:t>
            </a:r>
            <a:br>
              <a:rPr lang="et-EE" dirty="0" smtClean="0"/>
            </a:br>
            <a:r>
              <a:rPr lang="et-EE" dirty="0" smtClean="0"/>
              <a:t>pealkiri</a:t>
            </a:r>
            <a:endParaRPr lang="en-US" dirty="0"/>
          </a:p>
        </p:txBody>
      </p:sp>
      <p:sp>
        <p:nvSpPr>
          <p:cNvPr id="3" name="Subtitle 2"/>
          <p:cNvSpPr>
            <a:spLocks noGrp="1"/>
          </p:cNvSpPr>
          <p:nvPr>
            <p:ph type="subTitle" idx="1" hasCustomPrompt="1"/>
          </p:nvPr>
        </p:nvSpPr>
        <p:spPr>
          <a:xfrm>
            <a:off x="1426537" y="4536759"/>
            <a:ext cx="7315576" cy="1732411"/>
          </a:xfrm>
        </p:spPr>
        <p:txBody>
          <a:bodyPr/>
          <a:lstStyle>
            <a:lvl1pPr marL="0" indent="0" algn="l">
              <a:spcAft>
                <a:spcPts val="0"/>
              </a:spcAft>
              <a:buNone/>
              <a:defRPr sz="2600" b="0"/>
            </a:lvl1pPr>
            <a:lvl2pPr marL="461525" indent="0" algn="ctr">
              <a:buNone/>
              <a:defRPr sz="2000"/>
            </a:lvl2pPr>
            <a:lvl3pPr marL="923055" indent="0" algn="ctr">
              <a:buNone/>
              <a:defRPr sz="1800"/>
            </a:lvl3pPr>
            <a:lvl4pPr marL="1384580" indent="0" algn="ctr">
              <a:buNone/>
              <a:defRPr sz="1600"/>
            </a:lvl4pPr>
            <a:lvl5pPr marL="1846110" indent="0" algn="ctr">
              <a:buNone/>
              <a:defRPr sz="1600"/>
            </a:lvl5pPr>
            <a:lvl6pPr marL="2307635" indent="0" algn="ctr">
              <a:buNone/>
              <a:defRPr sz="1600"/>
            </a:lvl6pPr>
            <a:lvl7pPr marL="2769165" indent="0" algn="ctr">
              <a:buNone/>
              <a:defRPr sz="1600"/>
            </a:lvl7pPr>
            <a:lvl8pPr marL="3230690" indent="0" algn="ctr">
              <a:buNone/>
              <a:defRPr sz="1600"/>
            </a:lvl8pPr>
            <a:lvl9pPr marL="3692219" indent="0" algn="ctr">
              <a:buNone/>
              <a:defRPr sz="1600"/>
            </a:lvl9pPr>
          </a:lstStyle>
          <a:p>
            <a:r>
              <a:rPr lang="et-EE" dirty="0" smtClean="0"/>
              <a:t>Eesnimi Perenimi</a:t>
            </a:r>
          </a:p>
          <a:p>
            <a:r>
              <a:rPr lang="et-EE" dirty="0" smtClean="0"/>
              <a:t>asutuse nimetus / ametinimetus</a:t>
            </a:r>
          </a:p>
          <a:p>
            <a:endParaRPr lang="et-EE" dirty="0" smtClean="0"/>
          </a:p>
          <a:p>
            <a:r>
              <a:rPr lang="et-EE" dirty="0" smtClean="0"/>
              <a:t>14.12.2013</a:t>
            </a:r>
            <a:endParaRPr lang="en-US" dirty="0"/>
          </a:p>
        </p:txBody>
      </p:sp>
      <p:sp>
        <p:nvSpPr>
          <p:cNvPr id="4" name="Date Placeholder 3"/>
          <p:cNvSpPr>
            <a:spLocks noGrp="1"/>
          </p:cNvSpPr>
          <p:nvPr>
            <p:ph type="dt" idx="10"/>
          </p:nvPr>
        </p:nvSpPr>
        <p:spPr/>
        <p:txBody>
          <a:bodyPr/>
          <a:lstStyle/>
          <a:p>
            <a:endParaRPr lang="et-EE" altLang="en-US"/>
          </a:p>
        </p:txBody>
      </p:sp>
      <p:sp>
        <p:nvSpPr>
          <p:cNvPr id="6" name="Footer Placeholder 5"/>
          <p:cNvSpPr>
            <a:spLocks noGrp="1"/>
          </p:cNvSpPr>
          <p:nvPr>
            <p:ph type="ftr" idx="11"/>
          </p:nvPr>
        </p:nvSpPr>
        <p:spPr/>
        <p:txBody>
          <a:bodyPr/>
          <a:lstStyle/>
          <a:p>
            <a:endParaRPr lang="et-EE" altLang="en-US"/>
          </a:p>
        </p:txBody>
      </p:sp>
      <p:sp>
        <p:nvSpPr>
          <p:cNvPr id="7" name="Slide Number Placeholder 6"/>
          <p:cNvSpPr>
            <a:spLocks noGrp="1"/>
          </p:cNvSpPr>
          <p:nvPr>
            <p:ph type="sldNum" idx="12"/>
          </p:nvPr>
        </p:nvSpPr>
        <p:spPr/>
        <p:txBody>
          <a:bodyPr/>
          <a:lstStyle/>
          <a:p>
            <a:fld id="{91A857D3-8977-4B76-8A8E-76EC884CC3A4}" type="slidenum">
              <a:rPr lang="et-EE" altLang="en-US" smtClean="0"/>
              <a:pPr/>
              <a:t>‹#›</a:t>
            </a:fld>
            <a:endParaRPr lang="et-EE" alt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094" y="216551"/>
            <a:ext cx="3520621" cy="1389538"/>
          </a:xfrm>
          <a:prstGeom prst="rect">
            <a:avLst/>
          </a:prstGeom>
        </p:spPr>
      </p:pic>
    </p:spTree>
    <p:extLst>
      <p:ext uri="{BB962C8B-B14F-4D97-AF65-F5344CB8AC3E}">
        <p14:creationId xmlns:p14="http://schemas.microsoft.com/office/powerpoint/2010/main" val="60510249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Blue">
    <p:spTree>
      <p:nvGrpSpPr>
        <p:cNvPr id="1" name=""/>
        <p:cNvGrpSpPr/>
        <p:nvPr/>
      </p:nvGrpSpPr>
      <p:grpSpPr>
        <a:xfrm>
          <a:off x="0" y="0"/>
          <a:ext cx="0" cy="0"/>
          <a:chOff x="0" y="0"/>
          <a:chExt cx="0" cy="0"/>
        </a:xfrm>
      </p:grpSpPr>
      <p:sp>
        <p:nvSpPr>
          <p:cNvPr id="4" name="Rectangle 3"/>
          <p:cNvSpPr/>
          <p:nvPr userDrawn="1"/>
        </p:nvSpPr>
        <p:spPr bwMode="auto">
          <a:xfrm>
            <a:off x="0" y="1805134"/>
            <a:ext cx="9144000" cy="5052866"/>
          </a:xfrm>
          <a:prstGeom prst="rect">
            <a:avLst/>
          </a:prstGeom>
          <a:solidFill>
            <a:srgbClr val="0084D1"/>
          </a:solidFill>
          <a:ln w="9525" cap="flat" cmpd="sng" algn="ctr">
            <a:noFill/>
            <a:prstDash val="solid"/>
            <a:round/>
            <a:headEnd type="none" w="med" len="med"/>
            <a:tailEnd type="none" w="med" len="med"/>
          </a:ln>
          <a:effectLst/>
          <a:extLst/>
        </p:spPr>
        <p:txBody>
          <a:bodyPr vert="horz" wrap="square" lIns="92305" tIns="46151" rIns="92305" bIns="46151" numCol="1" rtlCol="0" anchor="t" anchorCtr="0" compatLnSpc="1">
            <a:prstTxWarp prst="textNoShape">
              <a:avLst/>
            </a:prstTxWarp>
          </a:bodyPr>
          <a:lstStyle/>
          <a:p>
            <a:pPr defTabSz="453516" fontAlgn="base" hangingPunct="0">
              <a:lnSpc>
                <a:spcPct val="110000"/>
              </a:lnSpc>
              <a:spcBef>
                <a:spcPct val="0"/>
              </a:spcBef>
              <a:spcAft>
                <a:spcPct val="0"/>
              </a:spcAft>
              <a:buClr>
                <a:srgbClr val="000000"/>
              </a:buClr>
              <a:buSzPct val="100000"/>
              <a:buFont typeface="Times New Roman" panose="02020603050405020304" pitchFamily="18" charset="0"/>
              <a:buNone/>
            </a:pPr>
            <a:endParaRPr lang="en-US" smtClean="0">
              <a:noFill/>
            </a:endParaRPr>
          </a:p>
        </p:txBody>
      </p:sp>
      <p:sp>
        <p:nvSpPr>
          <p:cNvPr id="2" name="Title 1"/>
          <p:cNvSpPr>
            <a:spLocks noGrp="1"/>
          </p:cNvSpPr>
          <p:nvPr>
            <p:ph type="ctrTitle" hasCustomPrompt="1"/>
          </p:nvPr>
        </p:nvSpPr>
        <p:spPr>
          <a:xfrm>
            <a:off x="1426537" y="2454249"/>
            <a:ext cx="7315576" cy="1804595"/>
          </a:xfrm>
        </p:spPr>
        <p:txBody>
          <a:bodyPr tIns="87218" anchor="t" anchorCtr="0"/>
          <a:lstStyle>
            <a:lvl1pPr algn="l">
              <a:defRPr sz="5800">
                <a:solidFill>
                  <a:schemeClr val="bg1"/>
                </a:solidFill>
              </a:defRPr>
            </a:lvl1pPr>
          </a:lstStyle>
          <a:p>
            <a:r>
              <a:rPr lang="et-EE" dirty="0" smtClean="0"/>
              <a:t>Esitluse</a:t>
            </a:r>
            <a:br>
              <a:rPr lang="et-EE" dirty="0" smtClean="0"/>
            </a:br>
            <a:r>
              <a:rPr lang="et-EE" dirty="0" smtClean="0"/>
              <a:t>pealkiri</a:t>
            </a:r>
            <a:endParaRPr lang="en-US" dirty="0"/>
          </a:p>
        </p:txBody>
      </p:sp>
      <p:sp>
        <p:nvSpPr>
          <p:cNvPr id="3" name="Subtitle 2"/>
          <p:cNvSpPr>
            <a:spLocks noGrp="1"/>
          </p:cNvSpPr>
          <p:nvPr>
            <p:ph type="subTitle" idx="1" hasCustomPrompt="1"/>
          </p:nvPr>
        </p:nvSpPr>
        <p:spPr>
          <a:xfrm>
            <a:off x="1426537" y="4536759"/>
            <a:ext cx="7315576" cy="1732411"/>
          </a:xfrm>
        </p:spPr>
        <p:txBody>
          <a:bodyPr/>
          <a:lstStyle>
            <a:lvl1pPr marL="0" indent="0" algn="l">
              <a:spcAft>
                <a:spcPts val="0"/>
              </a:spcAft>
              <a:buNone/>
              <a:defRPr sz="2600" b="0">
                <a:solidFill>
                  <a:schemeClr val="bg1"/>
                </a:solidFill>
              </a:defRPr>
            </a:lvl1pPr>
            <a:lvl2pPr marL="461525" indent="0" algn="ctr">
              <a:buNone/>
              <a:defRPr sz="2000"/>
            </a:lvl2pPr>
            <a:lvl3pPr marL="923055" indent="0" algn="ctr">
              <a:buNone/>
              <a:defRPr sz="1800"/>
            </a:lvl3pPr>
            <a:lvl4pPr marL="1384580" indent="0" algn="ctr">
              <a:buNone/>
              <a:defRPr sz="1600"/>
            </a:lvl4pPr>
            <a:lvl5pPr marL="1846110" indent="0" algn="ctr">
              <a:buNone/>
              <a:defRPr sz="1600"/>
            </a:lvl5pPr>
            <a:lvl6pPr marL="2307635" indent="0" algn="ctr">
              <a:buNone/>
              <a:defRPr sz="1600"/>
            </a:lvl6pPr>
            <a:lvl7pPr marL="2769165" indent="0" algn="ctr">
              <a:buNone/>
              <a:defRPr sz="1600"/>
            </a:lvl7pPr>
            <a:lvl8pPr marL="3230690" indent="0" algn="ctr">
              <a:buNone/>
              <a:defRPr sz="1600"/>
            </a:lvl8pPr>
            <a:lvl9pPr marL="3692219" indent="0" algn="ctr">
              <a:buNone/>
              <a:defRPr sz="1600"/>
            </a:lvl9pPr>
          </a:lstStyle>
          <a:p>
            <a:r>
              <a:rPr lang="et-EE" dirty="0" smtClean="0"/>
              <a:t>Eesnimi Perenimi</a:t>
            </a:r>
          </a:p>
          <a:p>
            <a:r>
              <a:rPr lang="et-EE" dirty="0" smtClean="0"/>
              <a:t>asutuse nimetus / ametinimetus</a:t>
            </a:r>
          </a:p>
          <a:p>
            <a:endParaRPr lang="et-EE" dirty="0" smtClean="0"/>
          </a:p>
          <a:p>
            <a:r>
              <a:rPr lang="et-EE" dirty="0" smtClean="0"/>
              <a:t>14.12.2013</a:t>
            </a:r>
            <a:endParaRPr lang="en-US" dirty="0"/>
          </a:p>
        </p:txBody>
      </p:sp>
      <p:sp>
        <p:nvSpPr>
          <p:cNvPr id="5" name="Date Placeholder 4"/>
          <p:cNvSpPr>
            <a:spLocks noGrp="1"/>
          </p:cNvSpPr>
          <p:nvPr>
            <p:ph type="dt" idx="10"/>
          </p:nvPr>
        </p:nvSpPr>
        <p:spPr/>
        <p:txBody>
          <a:bodyPr/>
          <a:lstStyle/>
          <a:p>
            <a:endParaRPr lang="et-EE" altLang="en-US"/>
          </a:p>
        </p:txBody>
      </p:sp>
      <p:sp>
        <p:nvSpPr>
          <p:cNvPr id="7" name="Footer Placeholder 6"/>
          <p:cNvSpPr>
            <a:spLocks noGrp="1"/>
          </p:cNvSpPr>
          <p:nvPr>
            <p:ph type="ftr" idx="11"/>
          </p:nvPr>
        </p:nvSpPr>
        <p:spPr/>
        <p:txBody>
          <a:bodyPr/>
          <a:lstStyle/>
          <a:p>
            <a:endParaRPr lang="et-EE" altLang="en-US"/>
          </a:p>
        </p:txBody>
      </p:sp>
      <p:sp>
        <p:nvSpPr>
          <p:cNvPr id="8" name="Slide Number Placeholder 7"/>
          <p:cNvSpPr>
            <a:spLocks noGrp="1"/>
          </p:cNvSpPr>
          <p:nvPr>
            <p:ph type="sldNum" idx="12"/>
          </p:nvPr>
        </p:nvSpPr>
        <p:spPr/>
        <p:txBody>
          <a:bodyPr/>
          <a:lstStyle/>
          <a:p>
            <a:fld id="{91A857D3-8977-4B76-8A8E-76EC884CC3A4}" type="slidenum">
              <a:rPr lang="et-EE" altLang="en-US" smtClean="0"/>
              <a:pPr/>
              <a:t>‹#›</a:t>
            </a:fld>
            <a:endParaRPr lang="et-EE" alt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094" y="216551"/>
            <a:ext cx="3520621" cy="1389538"/>
          </a:xfrm>
          <a:prstGeom prst="rect">
            <a:avLst/>
          </a:prstGeom>
        </p:spPr>
      </p:pic>
    </p:spTree>
    <p:extLst>
      <p:ext uri="{BB962C8B-B14F-4D97-AF65-F5344CB8AC3E}">
        <p14:creationId xmlns:p14="http://schemas.microsoft.com/office/powerpoint/2010/main" val="204251316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1315" y="541378"/>
            <a:ext cx="8047133" cy="1082757"/>
          </a:xfrm>
        </p:spPr>
        <p:txBody>
          <a:bodyPr tIns="54514" anchor="t" anchorCtr="0"/>
          <a:lstStyle>
            <a:lvl1pPr>
              <a:defRPr sz="3600" b="1"/>
            </a:lvl1pPr>
          </a:lstStyle>
          <a:p>
            <a:r>
              <a:rPr lang="en-US" dirty="0" err="1" smtClean="0"/>
              <a:t>Slaidi</a:t>
            </a:r>
            <a:r>
              <a:rPr lang="en-US" dirty="0" smtClean="0"/>
              <a:t> </a:t>
            </a:r>
            <a:r>
              <a:rPr lang="en-US" dirty="0" err="1" smtClean="0"/>
              <a:t>pealkiri</a:t>
            </a:r>
            <a:r>
              <a:rPr lang="en-US" dirty="0" smtClean="0"/>
              <a:t> </a:t>
            </a:r>
            <a:r>
              <a:rPr lang="en-US" dirty="0" err="1" smtClean="0"/>
              <a:t>vajadusel</a:t>
            </a:r>
            <a:r>
              <a:rPr lang="en-US" dirty="0" smtClean="0"/>
              <a:t> </a:t>
            </a:r>
            <a:br>
              <a:rPr lang="en-US" dirty="0" smtClean="0"/>
            </a:br>
            <a:r>
              <a:rPr lang="en-US" dirty="0" err="1" smtClean="0"/>
              <a:t>kahel</a:t>
            </a:r>
            <a:r>
              <a:rPr lang="en-US" dirty="0" smtClean="0"/>
              <a:t> real</a:t>
            </a:r>
          </a:p>
        </p:txBody>
      </p:sp>
      <p:sp>
        <p:nvSpPr>
          <p:cNvPr id="3" name="Content Placeholder 2"/>
          <p:cNvSpPr>
            <a:spLocks noGrp="1"/>
          </p:cNvSpPr>
          <p:nvPr>
            <p:ph idx="1"/>
          </p:nvPr>
        </p:nvSpPr>
        <p:spPr>
          <a:xfrm>
            <a:off x="511317" y="1772997"/>
            <a:ext cx="8047133" cy="4524784"/>
          </a:xfrm>
        </p:spPr>
        <p:txBody>
          <a:bodyPr/>
          <a:lstStyle>
            <a:lvl1pPr marL="436089" indent="-327066">
              <a:spcAft>
                <a:spcPts val="808"/>
              </a:spcAft>
              <a:buClr>
                <a:srgbClr val="0084D1"/>
              </a:buClr>
              <a:buSzPct val="100000"/>
              <a:buFont typeface="Arial" panose="020B0604020202020204" pitchFamily="34" charset="0"/>
              <a:buChar char="•"/>
              <a:defRPr/>
            </a:lvl1pPr>
            <a:lvl2pPr marL="815686" indent="-327066">
              <a:spcAft>
                <a:spcPts val="0"/>
              </a:spcAft>
              <a:buClr>
                <a:srgbClr val="83CAFF"/>
              </a:buClr>
              <a:buSzPct val="100000"/>
              <a:buFont typeface="Arial" panose="020B0604020202020204" pitchFamily="34" charset="0"/>
              <a:buChar char="•"/>
              <a:defRPr baseline="0"/>
            </a:lvl2pPr>
            <a:lvl3pPr marL="1176253" indent="-326915">
              <a:spcAft>
                <a:spcPts val="0"/>
              </a:spcAft>
              <a:buClr>
                <a:srgbClr val="999999"/>
              </a:buClr>
              <a:buFont typeface="Arial" panose="020B0604020202020204" pitchFamily="34" charset="0"/>
              <a:buChar char="•"/>
              <a:defRPr/>
            </a:lvl3pPr>
            <a:lvl4pPr marL="0" indent="0">
              <a:spcAft>
                <a:spcPts val="0"/>
              </a:spcAft>
              <a:defRPr/>
            </a:lvl4pPr>
            <a:lvl5pPr marL="0" indent="0">
              <a:spcAft>
                <a:spcPts val="0"/>
              </a:spcAft>
              <a:defRPr/>
            </a:lvl5pPr>
          </a:lstStyle>
          <a:p>
            <a:pPr lvl="0"/>
            <a:r>
              <a:rPr lang="et-EE" smtClean="0"/>
              <a:t>Muutke teksti laade</a:t>
            </a:r>
          </a:p>
          <a:p>
            <a:pPr lvl="1"/>
            <a:r>
              <a:rPr lang="et-EE" smtClean="0"/>
              <a:t>Teine tase</a:t>
            </a:r>
          </a:p>
          <a:p>
            <a:pPr lvl="2"/>
            <a:r>
              <a:rPr lang="et-EE" smtClean="0"/>
              <a:t>Kolmas tase</a:t>
            </a:r>
          </a:p>
          <a:p>
            <a:pPr lvl="3"/>
            <a:r>
              <a:rPr lang="et-EE" smtClean="0"/>
              <a:t>Neljas tase</a:t>
            </a:r>
          </a:p>
        </p:txBody>
      </p:sp>
      <p:sp>
        <p:nvSpPr>
          <p:cNvPr id="4" name="Date Placeholder 3"/>
          <p:cNvSpPr>
            <a:spLocks noGrp="1"/>
          </p:cNvSpPr>
          <p:nvPr>
            <p:ph type="dt" idx="10"/>
          </p:nvPr>
        </p:nvSpPr>
        <p:spPr/>
        <p:txBody>
          <a:bodyPr/>
          <a:lstStyle/>
          <a:p>
            <a:endParaRPr lang="et-EE" altLang="en-US"/>
          </a:p>
        </p:txBody>
      </p:sp>
      <p:sp>
        <p:nvSpPr>
          <p:cNvPr id="5" name="Footer Placeholder 4"/>
          <p:cNvSpPr>
            <a:spLocks noGrp="1"/>
          </p:cNvSpPr>
          <p:nvPr>
            <p:ph type="ftr" idx="11"/>
          </p:nvPr>
        </p:nvSpPr>
        <p:spPr/>
        <p:txBody>
          <a:bodyPr/>
          <a:lstStyle/>
          <a:p>
            <a:endParaRPr lang="et-EE" altLang="en-US"/>
          </a:p>
        </p:txBody>
      </p:sp>
      <p:sp>
        <p:nvSpPr>
          <p:cNvPr id="6" name="Slide Number Placeholder 5"/>
          <p:cNvSpPr>
            <a:spLocks noGrp="1"/>
          </p:cNvSpPr>
          <p:nvPr>
            <p:ph type="sldNum" idx="12"/>
          </p:nvPr>
        </p:nvSpPr>
        <p:spPr/>
        <p:txBody>
          <a:bodyPr/>
          <a:lstStyle/>
          <a:p>
            <a:fld id="{91A857D3-8977-4B76-8A8E-76EC884CC3A4}" type="slidenum">
              <a:rPr lang="et-EE" altLang="en-US" smtClean="0"/>
              <a:pPr/>
              <a:t>‹#›</a:t>
            </a:fld>
            <a:endParaRPr lang="et-EE" altLang="en-US"/>
          </a:p>
        </p:txBody>
      </p:sp>
    </p:spTree>
    <p:extLst>
      <p:ext uri="{BB962C8B-B14F-4D97-AF65-F5344CB8AC3E}">
        <p14:creationId xmlns:p14="http://schemas.microsoft.com/office/powerpoint/2010/main" val="20152453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lvl1pPr>
              <a:defRPr/>
            </a:lvl1pPr>
          </a:lstStyle>
          <a:p>
            <a:r>
              <a:rPr lang="et-EE" smtClean="0"/>
              <a:t>Muutke tiitli laadi</a:t>
            </a:r>
            <a:endParaRPr lang="et-EE"/>
          </a:p>
        </p:txBody>
      </p:sp>
      <p:sp>
        <p:nvSpPr>
          <p:cNvPr id="3" name="Teksti kohatäide 2"/>
          <p:cNvSpPr>
            <a:spLocks noGrp="1"/>
          </p:cNvSpPr>
          <p:nvPr>
            <p:ph type="body" idx="1"/>
          </p:nvPr>
        </p:nvSpPr>
        <p:spPr>
          <a:xfrm>
            <a:off x="457221" y="1535113"/>
            <a:ext cx="4040188" cy="639762"/>
          </a:xfrm>
        </p:spPr>
        <p:txBody>
          <a:bodyPr anchor="b"/>
          <a:lstStyle>
            <a:lvl1pPr marL="0" indent="0">
              <a:buNone/>
              <a:defRPr sz="2400" b="1"/>
            </a:lvl1pPr>
            <a:lvl2pPr marL="455964" indent="0">
              <a:buNone/>
              <a:defRPr sz="2000" b="1"/>
            </a:lvl2pPr>
            <a:lvl3pPr marL="911931" indent="0">
              <a:buNone/>
              <a:defRPr sz="1800" b="1"/>
            </a:lvl3pPr>
            <a:lvl4pPr marL="1367895" indent="0">
              <a:buNone/>
              <a:defRPr sz="1600" b="1"/>
            </a:lvl4pPr>
            <a:lvl5pPr marL="1823860" indent="0">
              <a:buNone/>
              <a:defRPr sz="1600" b="1"/>
            </a:lvl5pPr>
            <a:lvl6pPr marL="2279825" indent="0">
              <a:buNone/>
              <a:defRPr sz="1600" b="1"/>
            </a:lvl6pPr>
            <a:lvl7pPr marL="2735788" indent="0">
              <a:buNone/>
              <a:defRPr sz="1600" b="1"/>
            </a:lvl7pPr>
            <a:lvl8pPr marL="3191755" indent="0">
              <a:buNone/>
              <a:defRPr sz="1600" b="1"/>
            </a:lvl8pPr>
            <a:lvl9pPr marL="3647719" indent="0">
              <a:buNone/>
              <a:defRPr sz="1600" b="1"/>
            </a:lvl9pPr>
          </a:lstStyle>
          <a:p>
            <a:pPr lvl="0"/>
            <a:r>
              <a:rPr lang="et-EE" smtClean="0"/>
              <a:t>Muutke teksti laade</a:t>
            </a:r>
          </a:p>
        </p:txBody>
      </p:sp>
      <p:sp>
        <p:nvSpPr>
          <p:cNvPr id="4" name="Sisu kohatäide 3"/>
          <p:cNvSpPr>
            <a:spLocks noGrp="1"/>
          </p:cNvSpPr>
          <p:nvPr>
            <p:ph sz="half" idx="2"/>
          </p:nvPr>
        </p:nvSpPr>
        <p:spPr>
          <a:xfrm>
            <a:off x="45722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5" name="Teksti kohatäide 4"/>
          <p:cNvSpPr>
            <a:spLocks noGrp="1"/>
          </p:cNvSpPr>
          <p:nvPr>
            <p:ph type="body" sz="quarter" idx="3"/>
          </p:nvPr>
        </p:nvSpPr>
        <p:spPr>
          <a:xfrm>
            <a:off x="4645052" y="1535113"/>
            <a:ext cx="4041775" cy="639762"/>
          </a:xfrm>
        </p:spPr>
        <p:txBody>
          <a:bodyPr anchor="b"/>
          <a:lstStyle>
            <a:lvl1pPr marL="0" indent="0">
              <a:buNone/>
              <a:defRPr sz="2400" b="1"/>
            </a:lvl1pPr>
            <a:lvl2pPr marL="455964" indent="0">
              <a:buNone/>
              <a:defRPr sz="2000" b="1"/>
            </a:lvl2pPr>
            <a:lvl3pPr marL="911931" indent="0">
              <a:buNone/>
              <a:defRPr sz="1800" b="1"/>
            </a:lvl3pPr>
            <a:lvl4pPr marL="1367895" indent="0">
              <a:buNone/>
              <a:defRPr sz="1600" b="1"/>
            </a:lvl4pPr>
            <a:lvl5pPr marL="1823860" indent="0">
              <a:buNone/>
              <a:defRPr sz="1600" b="1"/>
            </a:lvl5pPr>
            <a:lvl6pPr marL="2279825" indent="0">
              <a:buNone/>
              <a:defRPr sz="1600" b="1"/>
            </a:lvl6pPr>
            <a:lvl7pPr marL="2735788" indent="0">
              <a:buNone/>
              <a:defRPr sz="1600" b="1"/>
            </a:lvl7pPr>
            <a:lvl8pPr marL="3191755" indent="0">
              <a:buNone/>
              <a:defRPr sz="1600" b="1"/>
            </a:lvl8pPr>
            <a:lvl9pPr marL="3647719" indent="0">
              <a:buNone/>
              <a:defRPr sz="1600" b="1"/>
            </a:lvl9pPr>
          </a:lstStyle>
          <a:p>
            <a:pPr lvl="0"/>
            <a:r>
              <a:rPr lang="et-EE" smtClean="0"/>
              <a:t>Muutke teksti laade</a:t>
            </a:r>
          </a:p>
        </p:txBody>
      </p:sp>
      <p:sp>
        <p:nvSpPr>
          <p:cNvPr id="6" name="Sisu kohatäide 5"/>
          <p:cNvSpPr>
            <a:spLocks noGrp="1"/>
          </p:cNvSpPr>
          <p:nvPr>
            <p:ph sz="quarter" idx="4"/>
          </p:nvPr>
        </p:nvSpPr>
        <p:spPr>
          <a:xfrm>
            <a:off x="464505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7" name="Kuupäeva kohatäide 6"/>
          <p:cNvSpPr>
            <a:spLocks noGrp="1"/>
          </p:cNvSpPr>
          <p:nvPr>
            <p:ph type="dt" sz="half" idx="10"/>
          </p:nvPr>
        </p:nvSpPr>
        <p:spPr/>
        <p:txBody>
          <a:bodyPr/>
          <a:lstStyle/>
          <a:p>
            <a:fld id="{82B76F66-13A0-444C-A031-F38BF11B0F57}" type="datetime1">
              <a:rPr lang="et-EE" smtClean="0"/>
              <a:t>16.11.2016</a:t>
            </a:fld>
            <a:endParaRPr lang="et-EE"/>
          </a:p>
        </p:txBody>
      </p:sp>
      <p:sp>
        <p:nvSpPr>
          <p:cNvPr id="8" name="Jaluse kohatäide 7"/>
          <p:cNvSpPr>
            <a:spLocks noGrp="1"/>
          </p:cNvSpPr>
          <p:nvPr>
            <p:ph type="ftr" sz="quarter" idx="11"/>
          </p:nvPr>
        </p:nvSpPr>
        <p:spPr/>
        <p:txBody>
          <a:bodyPr/>
          <a:lstStyle/>
          <a:p>
            <a:endParaRPr lang="et-EE"/>
          </a:p>
        </p:txBody>
      </p:sp>
      <p:sp>
        <p:nvSpPr>
          <p:cNvPr id="9" name="Slaidinumbri kohatäide 8"/>
          <p:cNvSpPr>
            <a:spLocks noGrp="1"/>
          </p:cNvSpPr>
          <p:nvPr>
            <p:ph type="sldNum" sz="quarter" idx="12"/>
          </p:nvPr>
        </p:nvSpPr>
        <p:spPr/>
        <p:txBody>
          <a:bodyPr/>
          <a:lstStyle/>
          <a:p>
            <a:fld id="{8EC715AE-D934-4660-88BC-2ED840489AA4}" type="slidenum">
              <a:rPr lang="et-EE" smtClean="0"/>
              <a:t>‹#›</a:t>
            </a:fld>
            <a:endParaRPr lang="et-EE"/>
          </a:p>
        </p:txBody>
      </p:sp>
    </p:spTree>
    <p:extLst>
      <p:ext uri="{BB962C8B-B14F-4D97-AF65-F5344CB8AC3E}">
        <p14:creationId xmlns:p14="http://schemas.microsoft.com/office/powerpoint/2010/main" val="2988784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Two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1315" y="541378"/>
            <a:ext cx="8047133" cy="1082757"/>
          </a:xfrm>
        </p:spPr>
        <p:txBody>
          <a:bodyPr tIns="54514" anchor="t" anchorCtr="0"/>
          <a:lstStyle>
            <a:lvl1pPr>
              <a:defRPr sz="3600" b="1"/>
            </a:lvl1pPr>
          </a:lstStyle>
          <a:p>
            <a:r>
              <a:rPr lang="en-US" dirty="0" err="1" smtClean="0"/>
              <a:t>Slaidi</a:t>
            </a:r>
            <a:r>
              <a:rPr lang="en-US" dirty="0" smtClean="0"/>
              <a:t> </a:t>
            </a:r>
            <a:r>
              <a:rPr lang="en-US" dirty="0" err="1" smtClean="0"/>
              <a:t>pealkiri</a:t>
            </a:r>
            <a:r>
              <a:rPr lang="en-US" dirty="0" smtClean="0"/>
              <a:t> </a:t>
            </a:r>
            <a:r>
              <a:rPr lang="en-US" dirty="0" err="1" smtClean="0"/>
              <a:t>vajadusel</a:t>
            </a:r>
            <a:r>
              <a:rPr lang="en-US" dirty="0" smtClean="0"/>
              <a:t> </a:t>
            </a:r>
            <a:br>
              <a:rPr lang="en-US" dirty="0" smtClean="0"/>
            </a:br>
            <a:r>
              <a:rPr lang="en-US" dirty="0" err="1" smtClean="0"/>
              <a:t>kahel</a:t>
            </a:r>
            <a:r>
              <a:rPr lang="en-US" dirty="0" smtClean="0"/>
              <a:t> real</a:t>
            </a:r>
          </a:p>
        </p:txBody>
      </p:sp>
      <p:sp>
        <p:nvSpPr>
          <p:cNvPr id="3" name="Content Placeholder 2"/>
          <p:cNvSpPr>
            <a:spLocks noGrp="1"/>
          </p:cNvSpPr>
          <p:nvPr>
            <p:ph idx="1"/>
          </p:nvPr>
        </p:nvSpPr>
        <p:spPr>
          <a:xfrm>
            <a:off x="511317" y="1772997"/>
            <a:ext cx="3914355" cy="4524784"/>
          </a:xfrm>
        </p:spPr>
        <p:txBody>
          <a:bodyPr/>
          <a:lstStyle>
            <a:lvl1pPr marL="436089" indent="-327066">
              <a:spcAft>
                <a:spcPts val="808"/>
              </a:spcAft>
              <a:buClr>
                <a:srgbClr val="0084D1"/>
              </a:buClr>
              <a:buSzPct val="100000"/>
              <a:buFont typeface="Arial" panose="020B0604020202020204" pitchFamily="34" charset="0"/>
              <a:buChar char="•"/>
              <a:defRPr/>
            </a:lvl1pPr>
            <a:lvl2pPr marL="815686" indent="-327066">
              <a:spcAft>
                <a:spcPts val="0"/>
              </a:spcAft>
              <a:buClr>
                <a:srgbClr val="83CAFF"/>
              </a:buClr>
              <a:buSzPct val="100000"/>
              <a:buFont typeface="Arial" panose="020B0604020202020204" pitchFamily="34" charset="0"/>
              <a:buChar char="•"/>
              <a:defRPr baseline="0"/>
            </a:lvl2pPr>
            <a:lvl3pPr marL="1176253" indent="-326915">
              <a:spcAft>
                <a:spcPts val="0"/>
              </a:spcAft>
              <a:buClr>
                <a:srgbClr val="999999"/>
              </a:buClr>
              <a:buFont typeface="Arial" panose="020B0604020202020204" pitchFamily="34" charset="0"/>
              <a:buChar char="•"/>
              <a:defRPr/>
            </a:lvl3pPr>
            <a:lvl4pPr marL="0" indent="0">
              <a:spcAft>
                <a:spcPts val="0"/>
              </a:spcAft>
              <a:defRPr/>
            </a:lvl4pPr>
            <a:lvl5pPr marL="0" indent="0">
              <a:spcAft>
                <a:spcPts val="0"/>
              </a:spcAft>
              <a:defRPr/>
            </a:lvl5pPr>
          </a:lstStyle>
          <a:p>
            <a:pPr lvl="0"/>
            <a:r>
              <a:rPr lang="et-EE" smtClean="0"/>
              <a:t>Muutke teksti laade</a:t>
            </a:r>
          </a:p>
          <a:p>
            <a:pPr lvl="1"/>
            <a:r>
              <a:rPr lang="et-EE" smtClean="0"/>
              <a:t>Teine tase</a:t>
            </a:r>
          </a:p>
          <a:p>
            <a:pPr lvl="2"/>
            <a:r>
              <a:rPr lang="et-EE" smtClean="0"/>
              <a:t>Kolmas tase</a:t>
            </a:r>
          </a:p>
          <a:p>
            <a:pPr lvl="3"/>
            <a:r>
              <a:rPr lang="et-EE" smtClean="0"/>
              <a:t>Neljas tase</a:t>
            </a:r>
          </a:p>
        </p:txBody>
      </p:sp>
      <p:sp>
        <p:nvSpPr>
          <p:cNvPr id="4" name="Content Placeholder 2"/>
          <p:cNvSpPr>
            <a:spLocks noGrp="1"/>
          </p:cNvSpPr>
          <p:nvPr>
            <p:ph idx="10"/>
          </p:nvPr>
        </p:nvSpPr>
        <p:spPr>
          <a:xfrm>
            <a:off x="4645166" y="1775068"/>
            <a:ext cx="3914355" cy="4524784"/>
          </a:xfrm>
        </p:spPr>
        <p:txBody>
          <a:bodyPr/>
          <a:lstStyle>
            <a:lvl1pPr marL="436089" indent="-327066">
              <a:spcAft>
                <a:spcPts val="808"/>
              </a:spcAft>
              <a:buClr>
                <a:srgbClr val="0084D1"/>
              </a:buClr>
              <a:buSzPct val="100000"/>
              <a:buFont typeface="Arial" panose="020B0604020202020204" pitchFamily="34" charset="0"/>
              <a:buChar char="•"/>
              <a:defRPr/>
            </a:lvl1pPr>
            <a:lvl2pPr marL="815686" indent="-327066">
              <a:spcAft>
                <a:spcPts val="0"/>
              </a:spcAft>
              <a:buClr>
                <a:srgbClr val="83CAFF"/>
              </a:buClr>
              <a:buSzPct val="100000"/>
              <a:buFont typeface="Arial" panose="020B0604020202020204" pitchFamily="34" charset="0"/>
              <a:buChar char="•"/>
              <a:defRPr baseline="0"/>
            </a:lvl2pPr>
            <a:lvl3pPr marL="1176253" indent="-326915">
              <a:spcAft>
                <a:spcPts val="0"/>
              </a:spcAft>
              <a:buClr>
                <a:srgbClr val="999999"/>
              </a:buClr>
              <a:buFont typeface="Arial" panose="020B0604020202020204" pitchFamily="34" charset="0"/>
              <a:buChar char="•"/>
              <a:defRPr/>
            </a:lvl3pPr>
            <a:lvl4pPr marL="0" indent="0">
              <a:spcAft>
                <a:spcPts val="0"/>
              </a:spcAft>
              <a:defRPr/>
            </a:lvl4pPr>
            <a:lvl5pPr marL="0" indent="0">
              <a:spcAft>
                <a:spcPts val="0"/>
              </a:spcAft>
              <a:defRPr/>
            </a:lvl5pPr>
          </a:lstStyle>
          <a:p>
            <a:pPr lvl="0"/>
            <a:r>
              <a:rPr lang="et-EE" smtClean="0"/>
              <a:t>Muutke teksti laade</a:t>
            </a:r>
          </a:p>
          <a:p>
            <a:pPr lvl="1"/>
            <a:r>
              <a:rPr lang="et-EE" smtClean="0"/>
              <a:t>Teine tase</a:t>
            </a:r>
          </a:p>
          <a:p>
            <a:pPr lvl="2"/>
            <a:r>
              <a:rPr lang="et-EE" smtClean="0"/>
              <a:t>Kolmas tase</a:t>
            </a:r>
          </a:p>
          <a:p>
            <a:pPr lvl="3"/>
            <a:r>
              <a:rPr lang="et-EE" smtClean="0"/>
              <a:t>Neljas tase</a:t>
            </a:r>
          </a:p>
        </p:txBody>
      </p:sp>
      <p:sp>
        <p:nvSpPr>
          <p:cNvPr id="5" name="Date Placeholder 4"/>
          <p:cNvSpPr>
            <a:spLocks noGrp="1"/>
          </p:cNvSpPr>
          <p:nvPr>
            <p:ph type="dt" idx="11"/>
          </p:nvPr>
        </p:nvSpPr>
        <p:spPr/>
        <p:txBody>
          <a:bodyPr/>
          <a:lstStyle/>
          <a:p>
            <a:endParaRPr lang="et-EE" altLang="en-US"/>
          </a:p>
        </p:txBody>
      </p:sp>
      <p:sp>
        <p:nvSpPr>
          <p:cNvPr id="6" name="Footer Placeholder 5"/>
          <p:cNvSpPr>
            <a:spLocks noGrp="1"/>
          </p:cNvSpPr>
          <p:nvPr>
            <p:ph type="ftr" idx="12"/>
          </p:nvPr>
        </p:nvSpPr>
        <p:spPr/>
        <p:txBody>
          <a:bodyPr/>
          <a:lstStyle/>
          <a:p>
            <a:endParaRPr lang="et-EE" altLang="en-US"/>
          </a:p>
        </p:txBody>
      </p:sp>
      <p:sp>
        <p:nvSpPr>
          <p:cNvPr id="7" name="Slide Number Placeholder 6"/>
          <p:cNvSpPr>
            <a:spLocks noGrp="1"/>
          </p:cNvSpPr>
          <p:nvPr>
            <p:ph type="sldNum" idx="13"/>
          </p:nvPr>
        </p:nvSpPr>
        <p:spPr/>
        <p:txBody>
          <a:bodyPr/>
          <a:lstStyle/>
          <a:p>
            <a:fld id="{91A857D3-8977-4B76-8A8E-76EC884CC3A4}" type="slidenum">
              <a:rPr lang="et-EE" altLang="en-US" smtClean="0"/>
              <a:pPr/>
              <a:t>‹#›</a:t>
            </a:fld>
            <a:endParaRPr lang="et-EE" altLang="en-US"/>
          </a:p>
        </p:txBody>
      </p:sp>
    </p:spTree>
    <p:extLst>
      <p:ext uri="{BB962C8B-B14F-4D97-AF65-F5344CB8AC3E}">
        <p14:creationId xmlns:p14="http://schemas.microsoft.com/office/powerpoint/2010/main" val="270097904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426537" y="2454257"/>
            <a:ext cx="7315576" cy="974751"/>
          </a:xfrm>
        </p:spPr>
        <p:txBody>
          <a:bodyPr tIns="87218" anchor="t" anchorCtr="0"/>
          <a:lstStyle>
            <a:lvl1pPr algn="l">
              <a:defRPr sz="5800"/>
            </a:lvl1pPr>
          </a:lstStyle>
          <a:p>
            <a:r>
              <a:rPr lang="et-EE" dirty="0" smtClean="0"/>
              <a:t>Aitäh!</a:t>
            </a:r>
            <a:endParaRPr lang="en-US" dirty="0"/>
          </a:p>
        </p:txBody>
      </p:sp>
      <p:sp>
        <p:nvSpPr>
          <p:cNvPr id="8" name="Subtitle 2"/>
          <p:cNvSpPr>
            <a:spLocks noGrp="1"/>
          </p:cNvSpPr>
          <p:nvPr>
            <p:ph type="subTitle" idx="1" hasCustomPrompt="1"/>
          </p:nvPr>
        </p:nvSpPr>
        <p:spPr>
          <a:xfrm>
            <a:off x="1426537" y="3645583"/>
            <a:ext cx="7315576" cy="1732411"/>
          </a:xfrm>
        </p:spPr>
        <p:txBody>
          <a:bodyPr/>
          <a:lstStyle>
            <a:lvl1pPr marL="0" indent="0" algn="l">
              <a:spcAft>
                <a:spcPts val="0"/>
              </a:spcAft>
              <a:buNone/>
              <a:defRPr sz="2600" b="0"/>
            </a:lvl1pPr>
            <a:lvl2pPr marL="461525" indent="0" algn="ctr">
              <a:buNone/>
              <a:defRPr sz="2000"/>
            </a:lvl2pPr>
            <a:lvl3pPr marL="923055" indent="0" algn="ctr">
              <a:buNone/>
              <a:defRPr sz="1800"/>
            </a:lvl3pPr>
            <a:lvl4pPr marL="1384580" indent="0" algn="ctr">
              <a:buNone/>
              <a:defRPr sz="1600"/>
            </a:lvl4pPr>
            <a:lvl5pPr marL="1846110" indent="0" algn="ctr">
              <a:buNone/>
              <a:defRPr sz="1600"/>
            </a:lvl5pPr>
            <a:lvl6pPr marL="2307635" indent="0" algn="ctr">
              <a:buNone/>
              <a:defRPr sz="1600"/>
            </a:lvl6pPr>
            <a:lvl7pPr marL="2769165" indent="0" algn="ctr">
              <a:buNone/>
              <a:defRPr sz="1600"/>
            </a:lvl7pPr>
            <a:lvl8pPr marL="3230690" indent="0" algn="ctr">
              <a:buNone/>
              <a:defRPr sz="1600"/>
            </a:lvl8pPr>
            <a:lvl9pPr marL="3692219" indent="0" algn="ctr">
              <a:buNone/>
              <a:defRPr sz="1600"/>
            </a:lvl9pPr>
          </a:lstStyle>
          <a:p>
            <a:r>
              <a:rPr lang="et-EE" dirty="0" smtClean="0"/>
              <a:t>Eesnimi Perenimi</a:t>
            </a:r>
          </a:p>
          <a:p>
            <a:r>
              <a:rPr lang="et-EE" dirty="0" err="1" smtClean="0"/>
              <a:t>eesnimi@perenimi@amet.ee</a:t>
            </a:r>
            <a:endParaRPr lang="et-EE" dirty="0" smtClean="0"/>
          </a:p>
          <a:p>
            <a:endParaRPr lang="et-EE" dirty="0" smtClean="0"/>
          </a:p>
        </p:txBody>
      </p:sp>
      <p:sp>
        <p:nvSpPr>
          <p:cNvPr id="2" name="Date Placeholder 1"/>
          <p:cNvSpPr>
            <a:spLocks noGrp="1"/>
          </p:cNvSpPr>
          <p:nvPr>
            <p:ph type="dt" idx="10"/>
          </p:nvPr>
        </p:nvSpPr>
        <p:spPr/>
        <p:txBody>
          <a:bodyPr/>
          <a:lstStyle/>
          <a:p>
            <a:endParaRPr lang="et-EE" altLang="en-US"/>
          </a:p>
        </p:txBody>
      </p:sp>
      <p:sp>
        <p:nvSpPr>
          <p:cNvPr id="3" name="Footer Placeholder 2"/>
          <p:cNvSpPr>
            <a:spLocks noGrp="1"/>
          </p:cNvSpPr>
          <p:nvPr>
            <p:ph type="ftr" idx="11"/>
          </p:nvPr>
        </p:nvSpPr>
        <p:spPr/>
        <p:txBody>
          <a:bodyPr/>
          <a:lstStyle/>
          <a:p>
            <a:endParaRPr lang="et-EE" altLang="en-US"/>
          </a:p>
        </p:txBody>
      </p:sp>
      <p:sp>
        <p:nvSpPr>
          <p:cNvPr id="4" name="Slide Number Placeholder 3"/>
          <p:cNvSpPr>
            <a:spLocks noGrp="1"/>
          </p:cNvSpPr>
          <p:nvPr>
            <p:ph type="sldNum" idx="12"/>
          </p:nvPr>
        </p:nvSpPr>
        <p:spPr/>
        <p:txBody>
          <a:bodyPr/>
          <a:lstStyle/>
          <a:p>
            <a:fld id="{91A857D3-8977-4B76-8A8E-76EC884CC3A4}" type="slidenum">
              <a:rPr lang="et-EE" altLang="en-US" smtClean="0"/>
              <a:pPr/>
              <a:t>‹#›</a:t>
            </a:fld>
            <a:endParaRPr lang="et-EE" alt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094" y="216551"/>
            <a:ext cx="3520621" cy="1389538"/>
          </a:xfrm>
          <a:prstGeom prst="rect">
            <a:avLst/>
          </a:prstGeom>
        </p:spPr>
      </p:pic>
    </p:spTree>
    <p:extLst>
      <p:ext uri="{BB962C8B-B14F-4D97-AF65-F5344CB8AC3E}">
        <p14:creationId xmlns:p14="http://schemas.microsoft.com/office/powerpoint/2010/main" val="229371944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Blue">
    <p:spTree>
      <p:nvGrpSpPr>
        <p:cNvPr id="1" name=""/>
        <p:cNvGrpSpPr/>
        <p:nvPr/>
      </p:nvGrpSpPr>
      <p:grpSpPr>
        <a:xfrm>
          <a:off x="0" y="0"/>
          <a:ext cx="0" cy="0"/>
          <a:chOff x="0" y="0"/>
          <a:chExt cx="0" cy="0"/>
        </a:xfrm>
      </p:grpSpPr>
      <p:sp>
        <p:nvSpPr>
          <p:cNvPr id="5" name="Rectangle 4"/>
          <p:cNvSpPr/>
          <p:nvPr userDrawn="1"/>
        </p:nvSpPr>
        <p:spPr bwMode="auto">
          <a:xfrm>
            <a:off x="0" y="1805134"/>
            <a:ext cx="9144000" cy="5052866"/>
          </a:xfrm>
          <a:prstGeom prst="rect">
            <a:avLst/>
          </a:prstGeom>
          <a:solidFill>
            <a:srgbClr val="0084D1"/>
          </a:solidFill>
          <a:ln w="9525" cap="flat" cmpd="sng" algn="ctr">
            <a:noFill/>
            <a:prstDash val="solid"/>
            <a:round/>
            <a:headEnd type="none" w="med" len="med"/>
            <a:tailEnd type="none" w="med" len="med"/>
          </a:ln>
          <a:effectLst/>
          <a:extLst/>
        </p:spPr>
        <p:txBody>
          <a:bodyPr vert="horz" wrap="square" lIns="92305" tIns="46151" rIns="92305" bIns="46151" numCol="1" rtlCol="0" anchor="t" anchorCtr="0" compatLnSpc="1">
            <a:prstTxWarp prst="textNoShape">
              <a:avLst/>
            </a:prstTxWarp>
          </a:bodyPr>
          <a:lstStyle/>
          <a:p>
            <a:pPr defTabSz="453516" fontAlgn="base" hangingPunct="0">
              <a:lnSpc>
                <a:spcPct val="110000"/>
              </a:lnSpc>
              <a:spcBef>
                <a:spcPct val="0"/>
              </a:spcBef>
              <a:spcAft>
                <a:spcPct val="0"/>
              </a:spcAft>
              <a:buClr>
                <a:srgbClr val="000000"/>
              </a:buClr>
              <a:buSzPct val="100000"/>
              <a:buFont typeface="Times New Roman" panose="02020603050405020304" pitchFamily="18" charset="0"/>
              <a:buNone/>
            </a:pPr>
            <a:endParaRPr lang="en-US" smtClean="0">
              <a:noFill/>
            </a:endParaRPr>
          </a:p>
        </p:txBody>
      </p:sp>
      <p:sp>
        <p:nvSpPr>
          <p:cNvPr id="7" name="Title 1"/>
          <p:cNvSpPr>
            <a:spLocks noGrp="1"/>
          </p:cNvSpPr>
          <p:nvPr>
            <p:ph type="ctrTitle" hasCustomPrompt="1"/>
          </p:nvPr>
        </p:nvSpPr>
        <p:spPr>
          <a:xfrm>
            <a:off x="1426537" y="2454257"/>
            <a:ext cx="7315576" cy="974751"/>
          </a:xfrm>
        </p:spPr>
        <p:txBody>
          <a:bodyPr tIns="87218" anchor="t" anchorCtr="0"/>
          <a:lstStyle>
            <a:lvl1pPr algn="l">
              <a:defRPr sz="5800">
                <a:solidFill>
                  <a:schemeClr val="bg1"/>
                </a:solidFill>
              </a:defRPr>
            </a:lvl1pPr>
          </a:lstStyle>
          <a:p>
            <a:r>
              <a:rPr lang="et-EE" dirty="0" smtClean="0"/>
              <a:t>Aitäh!</a:t>
            </a:r>
            <a:endParaRPr lang="en-US" dirty="0"/>
          </a:p>
        </p:txBody>
      </p:sp>
      <p:sp>
        <p:nvSpPr>
          <p:cNvPr id="8" name="Subtitle 2"/>
          <p:cNvSpPr>
            <a:spLocks noGrp="1"/>
          </p:cNvSpPr>
          <p:nvPr>
            <p:ph type="subTitle" idx="1" hasCustomPrompt="1"/>
          </p:nvPr>
        </p:nvSpPr>
        <p:spPr>
          <a:xfrm>
            <a:off x="1426537" y="3645583"/>
            <a:ext cx="7315576" cy="1732411"/>
          </a:xfrm>
        </p:spPr>
        <p:txBody>
          <a:bodyPr/>
          <a:lstStyle>
            <a:lvl1pPr marL="0" indent="0" algn="l">
              <a:spcAft>
                <a:spcPts val="0"/>
              </a:spcAft>
              <a:buNone/>
              <a:defRPr sz="2600" b="0">
                <a:solidFill>
                  <a:schemeClr val="bg1"/>
                </a:solidFill>
              </a:defRPr>
            </a:lvl1pPr>
            <a:lvl2pPr marL="461525" indent="0" algn="ctr">
              <a:buNone/>
              <a:defRPr sz="2000"/>
            </a:lvl2pPr>
            <a:lvl3pPr marL="923055" indent="0" algn="ctr">
              <a:buNone/>
              <a:defRPr sz="1800"/>
            </a:lvl3pPr>
            <a:lvl4pPr marL="1384580" indent="0" algn="ctr">
              <a:buNone/>
              <a:defRPr sz="1600"/>
            </a:lvl4pPr>
            <a:lvl5pPr marL="1846110" indent="0" algn="ctr">
              <a:buNone/>
              <a:defRPr sz="1600"/>
            </a:lvl5pPr>
            <a:lvl6pPr marL="2307635" indent="0" algn="ctr">
              <a:buNone/>
              <a:defRPr sz="1600"/>
            </a:lvl6pPr>
            <a:lvl7pPr marL="2769165" indent="0" algn="ctr">
              <a:buNone/>
              <a:defRPr sz="1600"/>
            </a:lvl7pPr>
            <a:lvl8pPr marL="3230690" indent="0" algn="ctr">
              <a:buNone/>
              <a:defRPr sz="1600"/>
            </a:lvl8pPr>
            <a:lvl9pPr marL="3692219" indent="0" algn="ctr">
              <a:buNone/>
              <a:defRPr sz="1600"/>
            </a:lvl9pPr>
          </a:lstStyle>
          <a:p>
            <a:r>
              <a:rPr lang="et-EE" dirty="0" smtClean="0"/>
              <a:t>Eesnimi Perenimi</a:t>
            </a:r>
          </a:p>
          <a:p>
            <a:r>
              <a:rPr lang="et-EE" dirty="0" err="1" smtClean="0"/>
              <a:t>eesnimi@perenimi@amet.ee</a:t>
            </a:r>
            <a:endParaRPr lang="et-EE" dirty="0" smtClean="0"/>
          </a:p>
          <a:p>
            <a:endParaRPr lang="et-EE" dirty="0" smtClean="0"/>
          </a:p>
        </p:txBody>
      </p:sp>
      <p:sp>
        <p:nvSpPr>
          <p:cNvPr id="2" name="Date Placeholder 1"/>
          <p:cNvSpPr>
            <a:spLocks noGrp="1"/>
          </p:cNvSpPr>
          <p:nvPr>
            <p:ph type="dt" idx="10"/>
          </p:nvPr>
        </p:nvSpPr>
        <p:spPr/>
        <p:txBody>
          <a:bodyPr/>
          <a:lstStyle/>
          <a:p>
            <a:endParaRPr lang="et-EE" altLang="en-US"/>
          </a:p>
        </p:txBody>
      </p:sp>
      <p:sp>
        <p:nvSpPr>
          <p:cNvPr id="3" name="Footer Placeholder 2"/>
          <p:cNvSpPr>
            <a:spLocks noGrp="1"/>
          </p:cNvSpPr>
          <p:nvPr>
            <p:ph type="ftr" idx="11"/>
          </p:nvPr>
        </p:nvSpPr>
        <p:spPr/>
        <p:txBody>
          <a:bodyPr/>
          <a:lstStyle/>
          <a:p>
            <a:endParaRPr lang="et-EE" altLang="en-US"/>
          </a:p>
        </p:txBody>
      </p:sp>
      <p:sp>
        <p:nvSpPr>
          <p:cNvPr id="4" name="Slide Number Placeholder 3"/>
          <p:cNvSpPr>
            <a:spLocks noGrp="1"/>
          </p:cNvSpPr>
          <p:nvPr>
            <p:ph type="sldNum" idx="12"/>
          </p:nvPr>
        </p:nvSpPr>
        <p:spPr/>
        <p:txBody>
          <a:bodyPr/>
          <a:lstStyle/>
          <a:p>
            <a:fld id="{91A857D3-8977-4B76-8A8E-76EC884CC3A4}" type="slidenum">
              <a:rPr lang="et-EE" altLang="en-US" smtClean="0"/>
              <a:pPr/>
              <a:t>‹#›</a:t>
            </a:fld>
            <a:endParaRPr lang="et-EE" alt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094" y="216551"/>
            <a:ext cx="3520621" cy="1389538"/>
          </a:xfrm>
          <a:prstGeom prst="rect">
            <a:avLst/>
          </a:prstGeom>
        </p:spPr>
      </p:pic>
    </p:spTree>
    <p:extLst>
      <p:ext uri="{BB962C8B-B14F-4D97-AF65-F5344CB8AC3E}">
        <p14:creationId xmlns:p14="http://schemas.microsoft.com/office/powerpoint/2010/main" val="376238030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ühi">
    <p:spTree>
      <p:nvGrpSpPr>
        <p:cNvPr id="1" name=""/>
        <p:cNvGrpSpPr/>
        <p:nvPr/>
      </p:nvGrpSpPr>
      <p:grpSpPr>
        <a:xfrm>
          <a:off x="0" y="0"/>
          <a:ext cx="0" cy="0"/>
          <a:chOff x="0" y="0"/>
          <a:chExt cx="0" cy="0"/>
        </a:xfrm>
      </p:grpSpPr>
      <p:sp>
        <p:nvSpPr>
          <p:cNvPr id="3" name="Date Placeholder 2"/>
          <p:cNvSpPr>
            <a:spLocks noGrp="1"/>
          </p:cNvSpPr>
          <p:nvPr>
            <p:ph type="dt" idx="10"/>
          </p:nvPr>
        </p:nvSpPr>
        <p:spPr/>
        <p:txBody>
          <a:bodyPr/>
          <a:lstStyle/>
          <a:p>
            <a:endParaRPr lang="et-EE" altLang="en-US"/>
          </a:p>
        </p:txBody>
      </p:sp>
      <p:sp>
        <p:nvSpPr>
          <p:cNvPr id="4" name="Footer Placeholder 3"/>
          <p:cNvSpPr>
            <a:spLocks noGrp="1"/>
          </p:cNvSpPr>
          <p:nvPr>
            <p:ph type="ftr" idx="11"/>
          </p:nvPr>
        </p:nvSpPr>
        <p:spPr/>
        <p:txBody>
          <a:bodyPr/>
          <a:lstStyle/>
          <a:p>
            <a:endParaRPr lang="et-EE" altLang="en-US"/>
          </a:p>
        </p:txBody>
      </p:sp>
      <p:sp>
        <p:nvSpPr>
          <p:cNvPr id="5" name="Slide Number Placeholder 4"/>
          <p:cNvSpPr>
            <a:spLocks noGrp="1"/>
          </p:cNvSpPr>
          <p:nvPr>
            <p:ph type="sldNum" idx="12"/>
          </p:nvPr>
        </p:nvSpPr>
        <p:spPr/>
        <p:txBody>
          <a:bodyPr/>
          <a:lstStyle/>
          <a:p>
            <a:fld id="{91A857D3-8977-4B76-8A8E-76EC884CC3A4}" type="slidenum">
              <a:rPr lang="et-EE" altLang="en-US" smtClean="0"/>
              <a:pPr/>
              <a:t>‹#›</a:t>
            </a:fld>
            <a:endParaRPr lang="et-EE" altLang="en-US"/>
          </a:p>
        </p:txBody>
      </p:sp>
    </p:spTree>
    <p:extLst>
      <p:ext uri="{BB962C8B-B14F-4D97-AF65-F5344CB8AC3E}">
        <p14:creationId xmlns:p14="http://schemas.microsoft.com/office/powerpoint/2010/main" val="120774026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itlislai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26537" y="2454249"/>
            <a:ext cx="7315576" cy="1804595"/>
          </a:xfrm>
        </p:spPr>
        <p:txBody>
          <a:bodyPr tIns="87281" anchor="t" anchorCtr="0"/>
          <a:lstStyle>
            <a:lvl1pPr algn="l">
              <a:defRPr sz="5800"/>
            </a:lvl1pPr>
          </a:lstStyle>
          <a:p>
            <a:r>
              <a:rPr lang="et-EE" dirty="0" smtClean="0"/>
              <a:t>Esitluse</a:t>
            </a:r>
            <a:br>
              <a:rPr lang="et-EE" dirty="0" smtClean="0"/>
            </a:br>
            <a:r>
              <a:rPr lang="et-EE" dirty="0" smtClean="0"/>
              <a:t>pealkiri</a:t>
            </a:r>
            <a:endParaRPr lang="en-US" dirty="0"/>
          </a:p>
        </p:txBody>
      </p:sp>
      <p:sp>
        <p:nvSpPr>
          <p:cNvPr id="3" name="Subtitle 2"/>
          <p:cNvSpPr>
            <a:spLocks noGrp="1"/>
          </p:cNvSpPr>
          <p:nvPr>
            <p:ph type="subTitle" idx="1" hasCustomPrompt="1"/>
          </p:nvPr>
        </p:nvSpPr>
        <p:spPr>
          <a:xfrm>
            <a:off x="1426537" y="4536752"/>
            <a:ext cx="7315576" cy="1732411"/>
          </a:xfrm>
        </p:spPr>
        <p:txBody>
          <a:bodyPr/>
          <a:lstStyle>
            <a:lvl1pPr marL="0" indent="0" algn="l">
              <a:spcAft>
                <a:spcPts val="0"/>
              </a:spcAft>
              <a:buNone/>
              <a:defRPr sz="2600" b="0"/>
            </a:lvl1pPr>
            <a:lvl2pPr marL="461863" indent="0" algn="ctr">
              <a:buNone/>
              <a:defRPr sz="2000"/>
            </a:lvl2pPr>
            <a:lvl3pPr marL="923727" indent="0" algn="ctr">
              <a:buNone/>
              <a:defRPr sz="1800"/>
            </a:lvl3pPr>
            <a:lvl4pPr marL="1385590" indent="0" algn="ctr">
              <a:buNone/>
              <a:defRPr sz="1600"/>
            </a:lvl4pPr>
            <a:lvl5pPr marL="1847454" indent="0" algn="ctr">
              <a:buNone/>
              <a:defRPr sz="1600"/>
            </a:lvl5pPr>
            <a:lvl6pPr marL="2309317" indent="0" algn="ctr">
              <a:buNone/>
              <a:defRPr sz="1600"/>
            </a:lvl6pPr>
            <a:lvl7pPr marL="2771181" indent="0" algn="ctr">
              <a:buNone/>
              <a:defRPr sz="1600"/>
            </a:lvl7pPr>
            <a:lvl8pPr marL="3233044" indent="0" algn="ctr">
              <a:buNone/>
              <a:defRPr sz="1600"/>
            </a:lvl8pPr>
            <a:lvl9pPr marL="3694908" indent="0" algn="ctr">
              <a:buNone/>
              <a:defRPr sz="1600"/>
            </a:lvl9pPr>
          </a:lstStyle>
          <a:p>
            <a:r>
              <a:rPr lang="et-EE" dirty="0" smtClean="0"/>
              <a:t>Eesnimi Perenimi</a:t>
            </a:r>
          </a:p>
          <a:p>
            <a:r>
              <a:rPr lang="et-EE" dirty="0" smtClean="0"/>
              <a:t>asutuse nimetus / ametinimetus</a:t>
            </a:r>
          </a:p>
          <a:p>
            <a:endParaRPr lang="et-EE" dirty="0" smtClean="0"/>
          </a:p>
          <a:p>
            <a:r>
              <a:rPr lang="et-EE" dirty="0" smtClean="0"/>
              <a:t>14.12.2013</a:t>
            </a:r>
            <a:endParaRPr lang="en-US" dirty="0"/>
          </a:p>
        </p:txBody>
      </p:sp>
      <p:sp>
        <p:nvSpPr>
          <p:cNvPr id="4" name="Date Placeholder 3"/>
          <p:cNvSpPr>
            <a:spLocks noGrp="1"/>
          </p:cNvSpPr>
          <p:nvPr>
            <p:ph type="dt" idx="10"/>
          </p:nvPr>
        </p:nvSpPr>
        <p:spPr/>
        <p:txBody>
          <a:bodyPr/>
          <a:lstStyle/>
          <a:p>
            <a:endParaRPr lang="et-EE" altLang="en-US"/>
          </a:p>
        </p:txBody>
      </p:sp>
      <p:sp>
        <p:nvSpPr>
          <p:cNvPr id="6" name="Footer Placeholder 5"/>
          <p:cNvSpPr>
            <a:spLocks noGrp="1"/>
          </p:cNvSpPr>
          <p:nvPr>
            <p:ph type="ftr" idx="11"/>
          </p:nvPr>
        </p:nvSpPr>
        <p:spPr/>
        <p:txBody>
          <a:bodyPr/>
          <a:lstStyle/>
          <a:p>
            <a:endParaRPr lang="et-EE" altLang="en-US"/>
          </a:p>
        </p:txBody>
      </p:sp>
      <p:sp>
        <p:nvSpPr>
          <p:cNvPr id="7" name="Slide Number Placeholder 6"/>
          <p:cNvSpPr>
            <a:spLocks noGrp="1"/>
          </p:cNvSpPr>
          <p:nvPr>
            <p:ph type="sldNum" idx="12"/>
          </p:nvPr>
        </p:nvSpPr>
        <p:spPr/>
        <p:txBody>
          <a:bodyPr/>
          <a:lstStyle/>
          <a:p>
            <a:fld id="{91A857D3-8977-4B76-8A8E-76EC884CC3A4}" type="slidenum">
              <a:rPr lang="et-EE" altLang="en-US" smtClean="0"/>
              <a:pPr/>
              <a:t>‹#›</a:t>
            </a:fld>
            <a:endParaRPr lang="et-EE" alt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094" y="216551"/>
            <a:ext cx="3520621" cy="1389538"/>
          </a:xfrm>
          <a:prstGeom prst="rect">
            <a:avLst/>
          </a:prstGeom>
        </p:spPr>
      </p:pic>
    </p:spTree>
    <p:extLst>
      <p:ext uri="{BB962C8B-B14F-4D97-AF65-F5344CB8AC3E}">
        <p14:creationId xmlns:p14="http://schemas.microsoft.com/office/powerpoint/2010/main" val="407119170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Blue">
    <p:spTree>
      <p:nvGrpSpPr>
        <p:cNvPr id="1" name=""/>
        <p:cNvGrpSpPr/>
        <p:nvPr/>
      </p:nvGrpSpPr>
      <p:grpSpPr>
        <a:xfrm>
          <a:off x="0" y="0"/>
          <a:ext cx="0" cy="0"/>
          <a:chOff x="0" y="0"/>
          <a:chExt cx="0" cy="0"/>
        </a:xfrm>
      </p:grpSpPr>
      <p:sp>
        <p:nvSpPr>
          <p:cNvPr id="4" name="Rectangle 3"/>
          <p:cNvSpPr/>
          <p:nvPr userDrawn="1"/>
        </p:nvSpPr>
        <p:spPr bwMode="auto">
          <a:xfrm>
            <a:off x="0" y="1805134"/>
            <a:ext cx="9144000" cy="5052866"/>
          </a:xfrm>
          <a:prstGeom prst="rect">
            <a:avLst/>
          </a:prstGeom>
          <a:solidFill>
            <a:srgbClr val="0084D1"/>
          </a:solidFill>
          <a:ln w="9525" cap="flat" cmpd="sng" algn="ctr">
            <a:noFill/>
            <a:prstDash val="solid"/>
            <a:round/>
            <a:headEnd type="none" w="med" len="med"/>
            <a:tailEnd type="none" w="med" len="med"/>
          </a:ln>
          <a:effectLst/>
          <a:extLst/>
        </p:spPr>
        <p:txBody>
          <a:bodyPr vert="horz" wrap="square" lIns="92373" tIns="46186" rIns="92373" bIns="46186" numCol="1" rtlCol="0" anchor="t" anchorCtr="0" compatLnSpc="1">
            <a:prstTxWarp prst="textNoShape">
              <a:avLst/>
            </a:prstTxWarp>
          </a:bodyPr>
          <a:lstStyle/>
          <a:p>
            <a:pPr defTabSz="453845" fontAlgn="base" hangingPunct="0">
              <a:lnSpc>
                <a:spcPct val="110000"/>
              </a:lnSpc>
              <a:spcBef>
                <a:spcPct val="0"/>
              </a:spcBef>
              <a:spcAft>
                <a:spcPct val="0"/>
              </a:spcAft>
              <a:buClr>
                <a:srgbClr val="000000"/>
              </a:buClr>
              <a:buSzPct val="100000"/>
              <a:buFont typeface="Times New Roman" panose="02020603050405020304" pitchFamily="18" charset="0"/>
              <a:buNone/>
            </a:pPr>
            <a:endParaRPr lang="en-US" smtClean="0">
              <a:noFill/>
            </a:endParaRPr>
          </a:p>
        </p:txBody>
      </p:sp>
      <p:sp>
        <p:nvSpPr>
          <p:cNvPr id="2" name="Title 1"/>
          <p:cNvSpPr>
            <a:spLocks noGrp="1"/>
          </p:cNvSpPr>
          <p:nvPr>
            <p:ph type="ctrTitle" hasCustomPrompt="1"/>
          </p:nvPr>
        </p:nvSpPr>
        <p:spPr>
          <a:xfrm>
            <a:off x="1426537" y="2454249"/>
            <a:ext cx="7315576" cy="1804595"/>
          </a:xfrm>
        </p:spPr>
        <p:txBody>
          <a:bodyPr tIns="87281" anchor="t" anchorCtr="0"/>
          <a:lstStyle>
            <a:lvl1pPr algn="l">
              <a:defRPr sz="5800">
                <a:solidFill>
                  <a:schemeClr val="bg1"/>
                </a:solidFill>
              </a:defRPr>
            </a:lvl1pPr>
          </a:lstStyle>
          <a:p>
            <a:r>
              <a:rPr lang="et-EE" dirty="0" smtClean="0"/>
              <a:t>Esitluse</a:t>
            </a:r>
            <a:br>
              <a:rPr lang="et-EE" dirty="0" smtClean="0"/>
            </a:br>
            <a:r>
              <a:rPr lang="et-EE" dirty="0" smtClean="0"/>
              <a:t>pealkiri</a:t>
            </a:r>
            <a:endParaRPr lang="en-US" dirty="0"/>
          </a:p>
        </p:txBody>
      </p:sp>
      <p:sp>
        <p:nvSpPr>
          <p:cNvPr id="3" name="Subtitle 2"/>
          <p:cNvSpPr>
            <a:spLocks noGrp="1"/>
          </p:cNvSpPr>
          <p:nvPr>
            <p:ph type="subTitle" idx="1" hasCustomPrompt="1"/>
          </p:nvPr>
        </p:nvSpPr>
        <p:spPr>
          <a:xfrm>
            <a:off x="1426537" y="4536752"/>
            <a:ext cx="7315576" cy="1732411"/>
          </a:xfrm>
        </p:spPr>
        <p:txBody>
          <a:bodyPr/>
          <a:lstStyle>
            <a:lvl1pPr marL="0" indent="0" algn="l">
              <a:spcAft>
                <a:spcPts val="0"/>
              </a:spcAft>
              <a:buNone/>
              <a:defRPr sz="2600" b="0">
                <a:solidFill>
                  <a:schemeClr val="bg1"/>
                </a:solidFill>
              </a:defRPr>
            </a:lvl1pPr>
            <a:lvl2pPr marL="461863" indent="0" algn="ctr">
              <a:buNone/>
              <a:defRPr sz="2000"/>
            </a:lvl2pPr>
            <a:lvl3pPr marL="923727" indent="0" algn="ctr">
              <a:buNone/>
              <a:defRPr sz="1800"/>
            </a:lvl3pPr>
            <a:lvl4pPr marL="1385590" indent="0" algn="ctr">
              <a:buNone/>
              <a:defRPr sz="1600"/>
            </a:lvl4pPr>
            <a:lvl5pPr marL="1847454" indent="0" algn="ctr">
              <a:buNone/>
              <a:defRPr sz="1600"/>
            </a:lvl5pPr>
            <a:lvl6pPr marL="2309317" indent="0" algn="ctr">
              <a:buNone/>
              <a:defRPr sz="1600"/>
            </a:lvl6pPr>
            <a:lvl7pPr marL="2771181" indent="0" algn="ctr">
              <a:buNone/>
              <a:defRPr sz="1600"/>
            </a:lvl7pPr>
            <a:lvl8pPr marL="3233044" indent="0" algn="ctr">
              <a:buNone/>
              <a:defRPr sz="1600"/>
            </a:lvl8pPr>
            <a:lvl9pPr marL="3694908" indent="0" algn="ctr">
              <a:buNone/>
              <a:defRPr sz="1600"/>
            </a:lvl9pPr>
          </a:lstStyle>
          <a:p>
            <a:r>
              <a:rPr lang="et-EE" dirty="0" smtClean="0"/>
              <a:t>Eesnimi Perenimi</a:t>
            </a:r>
          </a:p>
          <a:p>
            <a:r>
              <a:rPr lang="et-EE" dirty="0" smtClean="0"/>
              <a:t>asutuse nimetus / ametinimetus</a:t>
            </a:r>
          </a:p>
          <a:p>
            <a:endParaRPr lang="et-EE" dirty="0" smtClean="0"/>
          </a:p>
          <a:p>
            <a:r>
              <a:rPr lang="et-EE" dirty="0" smtClean="0"/>
              <a:t>14.12.2013</a:t>
            </a:r>
            <a:endParaRPr lang="en-US" dirty="0"/>
          </a:p>
        </p:txBody>
      </p:sp>
      <p:sp>
        <p:nvSpPr>
          <p:cNvPr id="5" name="Date Placeholder 4"/>
          <p:cNvSpPr>
            <a:spLocks noGrp="1"/>
          </p:cNvSpPr>
          <p:nvPr>
            <p:ph type="dt" idx="10"/>
          </p:nvPr>
        </p:nvSpPr>
        <p:spPr/>
        <p:txBody>
          <a:bodyPr/>
          <a:lstStyle/>
          <a:p>
            <a:endParaRPr lang="et-EE" altLang="en-US"/>
          </a:p>
        </p:txBody>
      </p:sp>
      <p:sp>
        <p:nvSpPr>
          <p:cNvPr id="7" name="Footer Placeholder 6"/>
          <p:cNvSpPr>
            <a:spLocks noGrp="1"/>
          </p:cNvSpPr>
          <p:nvPr>
            <p:ph type="ftr" idx="11"/>
          </p:nvPr>
        </p:nvSpPr>
        <p:spPr/>
        <p:txBody>
          <a:bodyPr/>
          <a:lstStyle/>
          <a:p>
            <a:endParaRPr lang="et-EE" altLang="en-US"/>
          </a:p>
        </p:txBody>
      </p:sp>
      <p:sp>
        <p:nvSpPr>
          <p:cNvPr id="8" name="Slide Number Placeholder 7"/>
          <p:cNvSpPr>
            <a:spLocks noGrp="1"/>
          </p:cNvSpPr>
          <p:nvPr>
            <p:ph type="sldNum" idx="12"/>
          </p:nvPr>
        </p:nvSpPr>
        <p:spPr/>
        <p:txBody>
          <a:bodyPr/>
          <a:lstStyle/>
          <a:p>
            <a:fld id="{91A857D3-8977-4B76-8A8E-76EC884CC3A4}" type="slidenum">
              <a:rPr lang="et-EE" altLang="en-US" smtClean="0"/>
              <a:pPr/>
              <a:t>‹#›</a:t>
            </a:fld>
            <a:endParaRPr lang="et-EE" alt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094" y="216551"/>
            <a:ext cx="3520621" cy="1389538"/>
          </a:xfrm>
          <a:prstGeom prst="rect">
            <a:avLst/>
          </a:prstGeom>
        </p:spPr>
      </p:pic>
    </p:spTree>
    <p:extLst>
      <p:ext uri="{BB962C8B-B14F-4D97-AF65-F5344CB8AC3E}">
        <p14:creationId xmlns:p14="http://schemas.microsoft.com/office/powerpoint/2010/main" val="51348373"/>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1315" y="541378"/>
            <a:ext cx="8047133" cy="1082757"/>
          </a:xfrm>
        </p:spPr>
        <p:txBody>
          <a:bodyPr tIns="54551" anchor="t" anchorCtr="0"/>
          <a:lstStyle>
            <a:lvl1pPr>
              <a:defRPr sz="3600" b="1"/>
            </a:lvl1pPr>
          </a:lstStyle>
          <a:p>
            <a:r>
              <a:rPr lang="en-US" dirty="0" err="1" smtClean="0"/>
              <a:t>Slaidi</a:t>
            </a:r>
            <a:r>
              <a:rPr lang="en-US" dirty="0" smtClean="0"/>
              <a:t> </a:t>
            </a:r>
            <a:r>
              <a:rPr lang="en-US" dirty="0" err="1" smtClean="0"/>
              <a:t>pealkiri</a:t>
            </a:r>
            <a:r>
              <a:rPr lang="en-US" dirty="0" smtClean="0"/>
              <a:t> </a:t>
            </a:r>
            <a:r>
              <a:rPr lang="en-US" dirty="0" err="1" smtClean="0"/>
              <a:t>vajadusel</a:t>
            </a:r>
            <a:r>
              <a:rPr lang="en-US" dirty="0" smtClean="0"/>
              <a:t> </a:t>
            </a:r>
            <a:br>
              <a:rPr lang="en-US" dirty="0" smtClean="0"/>
            </a:br>
            <a:r>
              <a:rPr lang="en-US" dirty="0" err="1" smtClean="0"/>
              <a:t>kahel</a:t>
            </a:r>
            <a:r>
              <a:rPr lang="en-US" dirty="0" smtClean="0"/>
              <a:t> real</a:t>
            </a:r>
          </a:p>
        </p:txBody>
      </p:sp>
      <p:sp>
        <p:nvSpPr>
          <p:cNvPr id="3" name="Content Placeholder 2"/>
          <p:cNvSpPr>
            <a:spLocks noGrp="1"/>
          </p:cNvSpPr>
          <p:nvPr>
            <p:ph idx="1"/>
          </p:nvPr>
        </p:nvSpPr>
        <p:spPr>
          <a:xfrm>
            <a:off x="511317" y="1772990"/>
            <a:ext cx="8047133" cy="4524784"/>
          </a:xfrm>
        </p:spPr>
        <p:txBody>
          <a:bodyPr/>
          <a:lstStyle>
            <a:lvl1pPr marL="436406" indent="-327305">
              <a:spcAft>
                <a:spcPts val="808"/>
              </a:spcAft>
              <a:buClr>
                <a:srgbClr val="0084D1"/>
              </a:buClr>
              <a:buSzPct val="100000"/>
              <a:buFont typeface="Arial" panose="020B0604020202020204" pitchFamily="34" charset="0"/>
              <a:buChar char="•"/>
              <a:defRPr/>
            </a:lvl1pPr>
            <a:lvl2pPr marL="816280" indent="-327305">
              <a:spcAft>
                <a:spcPts val="0"/>
              </a:spcAft>
              <a:buClr>
                <a:srgbClr val="83CAFF"/>
              </a:buClr>
              <a:buSzPct val="100000"/>
              <a:buFont typeface="Arial" panose="020B0604020202020204" pitchFamily="34" charset="0"/>
              <a:buChar char="•"/>
              <a:defRPr baseline="0"/>
            </a:lvl2pPr>
            <a:lvl3pPr marL="1177110" indent="-327153">
              <a:spcAft>
                <a:spcPts val="0"/>
              </a:spcAft>
              <a:buClr>
                <a:srgbClr val="999999"/>
              </a:buClr>
              <a:buFont typeface="Arial" panose="020B0604020202020204" pitchFamily="34" charset="0"/>
              <a:buChar char="•"/>
              <a:defRPr/>
            </a:lvl3pPr>
            <a:lvl4pPr marL="0" indent="0">
              <a:spcAft>
                <a:spcPts val="0"/>
              </a:spcAft>
              <a:defRPr/>
            </a:lvl4pPr>
            <a:lvl5pPr marL="0" indent="0">
              <a:spcAft>
                <a:spcPts val="0"/>
              </a:spcAft>
              <a:defRPr/>
            </a:lvl5pPr>
          </a:lstStyle>
          <a:p>
            <a:pPr lvl="0"/>
            <a:r>
              <a:rPr lang="et-EE" smtClean="0"/>
              <a:t>Muutke teksti laade</a:t>
            </a:r>
          </a:p>
          <a:p>
            <a:pPr lvl="1"/>
            <a:r>
              <a:rPr lang="et-EE" smtClean="0"/>
              <a:t>Teine tase</a:t>
            </a:r>
          </a:p>
          <a:p>
            <a:pPr lvl="2"/>
            <a:r>
              <a:rPr lang="et-EE" smtClean="0"/>
              <a:t>Kolmas tase</a:t>
            </a:r>
          </a:p>
          <a:p>
            <a:pPr lvl="3"/>
            <a:r>
              <a:rPr lang="et-EE" smtClean="0"/>
              <a:t>Neljas tase</a:t>
            </a:r>
          </a:p>
        </p:txBody>
      </p:sp>
      <p:sp>
        <p:nvSpPr>
          <p:cNvPr id="4" name="Date Placeholder 3"/>
          <p:cNvSpPr>
            <a:spLocks noGrp="1"/>
          </p:cNvSpPr>
          <p:nvPr>
            <p:ph type="dt" idx="10"/>
          </p:nvPr>
        </p:nvSpPr>
        <p:spPr/>
        <p:txBody>
          <a:bodyPr/>
          <a:lstStyle/>
          <a:p>
            <a:endParaRPr lang="et-EE" altLang="en-US"/>
          </a:p>
        </p:txBody>
      </p:sp>
      <p:sp>
        <p:nvSpPr>
          <p:cNvPr id="5" name="Footer Placeholder 4"/>
          <p:cNvSpPr>
            <a:spLocks noGrp="1"/>
          </p:cNvSpPr>
          <p:nvPr>
            <p:ph type="ftr" idx="11"/>
          </p:nvPr>
        </p:nvSpPr>
        <p:spPr/>
        <p:txBody>
          <a:bodyPr/>
          <a:lstStyle/>
          <a:p>
            <a:endParaRPr lang="et-EE" altLang="en-US"/>
          </a:p>
        </p:txBody>
      </p:sp>
      <p:sp>
        <p:nvSpPr>
          <p:cNvPr id="6" name="Slide Number Placeholder 5"/>
          <p:cNvSpPr>
            <a:spLocks noGrp="1"/>
          </p:cNvSpPr>
          <p:nvPr>
            <p:ph type="sldNum" idx="12"/>
          </p:nvPr>
        </p:nvSpPr>
        <p:spPr/>
        <p:txBody>
          <a:bodyPr/>
          <a:lstStyle/>
          <a:p>
            <a:fld id="{91A857D3-8977-4B76-8A8E-76EC884CC3A4}" type="slidenum">
              <a:rPr lang="et-EE" altLang="en-US" smtClean="0"/>
              <a:pPr/>
              <a:t>‹#›</a:t>
            </a:fld>
            <a:endParaRPr lang="et-EE" altLang="en-US"/>
          </a:p>
        </p:txBody>
      </p:sp>
    </p:spTree>
    <p:extLst>
      <p:ext uri="{BB962C8B-B14F-4D97-AF65-F5344CB8AC3E}">
        <p14:creationId xmlns:p14="http://schemas.microsoft.com/office/powerpoint/2010/main" val="111068074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Two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1315" y="541378"/>
            <a:ext cx="8047133" cy="1082757"/>
          </a:xfrm>
        </p:spPr>
        <p:txBody>
          <a:bodyPr tIns="54551" anchor="t" anchorCtr="0"/>
          <a:lstStyle>
            <a:lvl1pPr>
              <a:defRPr sz="3600" b="1"/>
            </a:lvl1pPr>
          </a:lstStyle>
          <a:p>
            <a:r>
              <a:rPr lang="en-US" dirty="0" err="1" smtClean="0"/>
              <a:t>Slaidi</a:t>
            </a:r>
            <a:r>
              <a:rPr lang="en-US" dirty="0" smtClean="0"/>
              <a:t> </a:t>
            </a:r>
            <a:r>
              <a:rPr lang="en-US" dirty="0" err="1" smtClean="0"/>
              <a:t>pealkiri</a:t>
            </a:r>
            <a:r>
              <a:rPr lang="en-US" dirty="0" smtClean="0"/>
              <a:t> </a:t>
            </a:r>
            <a:r>
              <a:rPr lang="en-US" dirty="0" err="1" smtClean="0"/>
              <a:t>vajadusel</a:t>
            </a:r>
            <a:r>
              <a:rPr lang="en-US" dirty="0" smtClean="0"/>
              <a:t> </a:t>
            </a:r>
            <a:br>
              <a:rPr lang="en-US" dirty="0" smtClean="0"/>
            </a:br>
            <a:r>
              <a:rPr lang="en-US" dirty="0" err="1" smtClean="0"/>
              <a:t>kahel</a:t>
            </a:r>
            <a:r>
              <a:rPr lang="en-US" dirty="0" smtClean="0"/>
              <a:t> real</a:t>
            </a:r>
          </a:p>
        </p:txBody>
      </p:sp>
      <p:sp>
        <p:nvSpPr>
          <p:cNvPr id="3" name="Content Placeholder 2"/>
          <p:cNvSpPr>
            <a:spLocks noGrp="1"/>
          </p:cNvSpPr>
          <p:nvPr>
            <p:ph idx="1"/>
          </p:nvPr>
        </p:nvSpPr>
        <p:spPr>
          <a:xfrm>
            <a:off x="511317" y="1772990"/>
            <a:ext cx="3914355" cy="4524784"/>
          </a:xfrm>
        </p:spPr>
        <p:txBody>
          <a:bodyPr/>
          <a:lstStyle>
            <a:lvl1pPr marL="436406" indent="-327305">
              <a:spcAft>
                <a:spcPts val="808"/>
              </a:spcAft>
              <a:buClr>
                <a:srgbClr val="0084D1"/>
              </a:buClr>
              <a:buSzPct val="100000"/>
              <a:buFont typeface="Arial" panose="020B0604020202020204" pitchFamily="34" charset="0"/>
              <a:buChar char="•"/>
              <a:defRPr/>
            </a:lvl1pPr>
            <a:lvl2pPr marL="816280" indent="-327305">
              <a:spcAft>
                <a:spcPts val="0"/>
              </a:spcAft>
              <a:buClr>
                <a:srgbClr val="83CAFF"/>
              </a:buClr>
              <a:buSzPct val="100000"/>
              <a:buFont typeface="Arial" panose="020B0604020202020204" pitchFamily="34" charset="0"/>
              <a:buChar char="•"/>
              <a:defRPr baseline="0"/>
            </a:lvl2pPr>
            <a:lvl3pPr marL="1177110" indent="-327153">
              <a:spcAft>
                <a:spcPts val="0"/>
              </a:spcAft>
              <a:buClr>
                <a:srgbClr val="999999"/>
              </a:buClr>
              <a:buFont typeface="Arial" panose="020B0604020202020204" pitchFamily="34" charset="0"/>
              <a:buChar char="•"/>
              <a:defRPr/>
            </a:lvl3pPr>
            <a:lvl4pPr marL="0" indent="0">
              <a:spcAft>
                <a:spcPts val="0"/>
              </a:spcAft>
              <a:defRPr/>
            </a:lvl4pPr>
            <a:lvl5pPr marL="0" indent="0">
              <a:spcAft>
                <a:spcPts val="0"/>
              </a:spcAft>
              <a:defRPr/>
            </a:lvl5pPr>
          </a:lstStyle>
          <a:p>
            <a:pPr lvl="0"/>
            <a:r>
              <a:rPr lang="et-EE" smtClean="0"/>
              <a:t>Muutke teksti laade</a:t>
            </a:r>
          </a:p>
          <a:p>
            <a:pPr lvl="1"/>
            <a:r>
              <a:rPr lang="et-EE" smtClean="0"/>
              <a:t>Teine tase</a:t>
            </a:r>
          </a:p>
          <a:p>
            <a:pPr lvl="2"/>
            <a:r>
              <a:rPr lang="et-EE" smtClean="0"/>
              <a:t>Kolmas tase</a:t>
            </a:r>
          </a:p>
          <a:p>
            <a:pPr lvl="3"/>
            <a:r>
              <a:rPr lang="et-EE" smtClean="0"/>
              <a:t>Neljas tase</a:t>
            </a:r>
          </a:p>
        </p:txBody>
      </p:sp>
      <p:sp>
        <p:nvSpPr>
          <p:cNvPr id="4" name="Content Placeholder 2"/>
          <p:cNvSpPr>
            <a:spLocks noGrp="1"/>
          </p:cNvSpPr>
          <p:nvPr>
            <p:ph idx="10"/>
          </p:nvPr>
        </p:nvSpPr>
        <p:spPr>
          <a:xfrm>
            <a:off x="4645164" y="1775068"/>
            <a:ext cx="3914355" cy="4524784"/>
          </a:xfrm>
        </p:spPr>
        <p:txBody>
          <a:bodyPr/>
          <a:lstStyle>
            <a:lvl1pPr marL="436406" indent="-327305">
              <a:spcAft>
                <a:spcPts val="808"/>
              </a:spcAft>
              <a:buClr>
                <a:srgbClr val="0084D1"/>
              </a:buClr>
              <a:buSzPct val="100000"/>
              <a:buFont typeface="Arial" panose="020B0604020202020204" pitchFamily="34" charset="0"/>
              <a:buChar char="•"/>
              <a:defRPr/>
            </a:lvl1pPr>
            <a:lvl2pPr marL="816280" indent="-327305">
              <a:spcAft>
                <a:spcPts val="0"/>
              </a:spcAft>
              <a:buClr>
                <a:srgbClr val="83CAFF"/>
              </a:buClr>
              <a:buSzPct val="100000"/>
              <a:buFont typeface="Arial" panose="020B0604020202020204" pitchFamily="34" charset="0"/>
              <a:buChar char="•"/>
              <a:defRPr baseline="0"/>
            </a:lvl2pPr>
            <a:lvl3pPr marL="1177110" indent="-327153">
              <a:spcAft>
                <a:spcPts val="0"/>
              </a:spcAft>
              <a:buClr>
                <a:srgbClr val="999999"/>
              </a:buClr>
              <a:buFont typeface="Arial" panose="020B0604020202020204" pitchFamily="34" charset="0"/>
              <a:buChar char="•"/>
              <a:defRPr/>
            </a:lvl3pPr>
            <a:lvl4pPr marL="0" indent="0">
              <a:spcAft>
                <a:spcPts val="0"/>
              </a:spcAft>
              <a:defRPr/>
            </a:lvl4pPr>
            <a:lvl5pPr marL="0" indent="0">
              <a:spcAft>
                <a:spcPts val="0"/>
              </a:spcAft>
              <a:defRPr/>
            </a:lvl5pPr>
          </a:lstStyle>
          <a:p>
            <a:pPr lvl="0"/>
            <a:r>
              <a:rPr lang="et-EE" smtClean="0"/>
              <a:t>Muutke teksti laade</a:t>
            </a:r>
          </a:p>
          <a:p>
            <a:pPr lvl="1"/>
            <a:r>
              <a:rPr lang="et-EE" smtClean="0"/>
              <a:t>Teine tase</a:t>
            </a:r>
          </a:p>
          <a:p>
            <a:pPr lvl="2"/>
            <a:r>
              <a:rPr lang="et-EE" smtClean="0"/>
              <a:t>Kolmas tase</a:t>
            </a:r>
          </a:p>
          <a:p>
            <a:pPr lvl="3"/>
            <a:r>
              <a:rPr lang="et-EE" smtClean="0"/>
              <a:t>Neljas tase</a:t>
            </a:r>
          </a:p>
        </p:txBody>
      </p:sp>
      <p:sp>
        <p:nvSpPr>
          <p:cNvPr id="5" name="Date Placeholder 4"/>
          <p:cNvSpPr>
            <a:spLocks noGrp="1"/>
          </p:cNvSpPr>
          <p:nvPr>
            <p:ph type="dt" idx="11"/>
          </p:nvPr>
        </p:nvSpPr>
        <p:spPr/>
        <p:txBody>
          <a:bodyPr/>
          <a:lstStyle/>
          <a:p>
            <a:endParaRPr lang="et-EE" altLang="en-US"/>
          </a:p>
        </p:txBody>
      </p:sp>
      <p:sp>
        <p:nvSpPr>
          <p:cNvPr id="6" name="Footer Placeholder 5"/>
          <p:cNvSpPr>
            <a:spLocks noGrp="1"/>
          </p:cNvSpPr>
          <p:nvPr>
            <p:ph type="ftr" idx="12"/>
          </p:nvPr>
        </p:nvSpPr>
        <p:spPr/>
        <p:txBody>
          <a:bodyPr/>
          <a:lstStyle/>
          <a:p>
            <a:endParaRPr lang="et-EE" altLang="en-US"/>
          </a:p>
        </p:txBody>
      </p:sp>
      <p:sp>
        <p:nvSpPr>
          <p:cNvPr id="7" name="Slide Number Placeholder 6"/>
          <p:cNvSpPr>
            <a:spLocks noGrp="1"/>
          </p:cNvSpPr>
          <p:nvPr>
            <p:ph type="sldNum" idx="13"/>
          </p:nvPr>
        </p:nvSpPr>
        <p:spPr/>
        <p:txBody>
          <a:bodyPr/>
          <a:lstStyle/>
          <a:p>
            <a:fld id="{91A857D3-8977-4B76-8A8E-76EC884CC3A4}" type="slidenum">
              <a:rPr lang="et-EE" altLang="en-US" smtClean="0"/>
              <a:pPr/>
              <a:t>‹#›</a:t>
            </a:fld>
            <a:endParaRPr lang="et-EE" altLang="en-US"/>
          </a:p>
        </p:txBody>
      </p:sp>
    </p:spTree>
    <p:extLst>
      <p:ext uri="{BB962C8B-B14F-4D97-AF65-F5344CB8AC3E}">
        <p14:creationId xmlns:p14="http://schemas.microsoft.com/office/powerpoint/2010/main" val="7133596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426537" y="2454250"/>
            <a:ext cx="7315576" cy="974751"/>
          </a:xfrm>
        </p:spPr>
        <p:txBody>
          <a:bodyPr tIns="87281" anchor="t" anchorCtr="0"/>
          <a:lstStyle>
            <a:lvl1pPr algn="l">
              <a:defRPr sz="5800"/>
            </a:lvl1pPr>
          </a:lstStyle>
          <a:p>
            <a:r>
              <a:rPr lang="et-EE" dirty="0" smtClean="0"/>
              <a:t>Aitäh!</a:t>
            </a:r>
            <a:endParaRPr lang="en-US" dirty="0"/>
          </a:p>
        </p:txBody>
      </p:sp>
      <p:sp>
        <p:nvSpPr>
          <p:cNvPr id="8" name="Subtitle 2"/>
          <p:cNvSpPr>
            <a:spLocks noGrp="1"/>
          </p:cNvSpPr>
          <p:nvPr>
            <p:ph type="subTitle" idx="1" hasCustomPrompt="1"/>
          </p:nvPr>
        </p:nvSpPr>
        <p:spPr>
          <a:xfrm>
            <a:off x="1426537" y="3645576"/>
            <a:ext cx="7315576" cy="1732411"/>
          </a:xfrm>
        </p:spPr>
        <p:txBody>
          <a:bodyPr/>
          <a:lstStyle>
            <a:lvl1pPr marL="0" indent="0" algn="l">
              <a:spcAft>
                <a:spcPts val="0"/>
              </a:spcAft>
              <a:buNone/>
              <a:defRPr sz="2600" b="0"/>
            </a:lvl1pPr>
            <a:lvl2pPr marL="461863" indent="0" algn="ctr">
              <a:buNone/>
              <a:defRPr sz="2000"/>
            </a:lvl2pPr>
            <a:lvl3pPr marL="923727" indent="0" algn="ctr">
              <a:buNone/>
              <a:defRPr sz="1800"/>
            </a:lvl3pPr>
            <a:lvl4pPr marL="1385590" indent="0" algn="ctr">
              <a:buNone/>
              <a:defRPr sz="1600"/>
            </a:lvl4pPr>
            <a:lvl5pPr marL="1847454" indent="0" algn="ctr">
              <a:buNone/>
              <a:defRPr sz="1600"/>
            </a:lvl5pPr>
            <a:lvl6pPr marL="2309317" indent="0" algn="ctr">
              <a:buNone/>
              <a:defRPr sz="1600"/>
            </a:lvl6pPr>
            <a:lvl7pPr marL="2771181" indent="0" algn="ctr">
              <a:buNone/>
              <a:defRPr sz="1600"/>
            </a:lvl7pPr>
            <a:lvl8pPr marL="3233044" indent="0" algn="ctr">
              <a:buNone/>
              <a:defRPr sz="1600"/>
            </a:lvl8pPr>
            <a:lvl9pPr marL="3694908" indent="0" algn="ctr">
              <a:buNone/>
              <a:defRPr sz="1600"/>
            </a:lvl9pPr>
          </a:lstStyle>
          <a:p>
            <a:r>
              <a:rPr lang="et-EE" dirty="0" smtClean="0"/>
              <a:t>Eesnimi Perenimi</a:t>
            </a:r>
          </a:p>
          <a:p>
            <a:r>
              <a:rPr lang="et-EE" dirty="0" err="1" smtClean="0"/>
              <a:t>eesnimi@perenimi@amet.ee</a:t>
            </a:r>
            <a:endParaRPr lang="et-EE" dirty="0" smtClean="0"/>
          </a:p>
          <a:p>
            <a:endParaRPr lang="et-EE" dirty="0" smtClean="0"/>
          </a:p>
        </p:txBody>
      </p:sp>
      <p:sp>
        <p:nvSpPr>
          <p:cNvPr id="2" name="Date Placeholder 1"/>
          <p:cNvSpPr>
            <a:spLocks noGrp="1"/>
          </p:cNvSpPr>
          <p:nvPr>
            <p:ph type="dt" idx="10"/>
          </p:nvPr>
        </p:nvSpPr>
        <p:spPr/>
        <p:txBody>
          <a:bodyPr/>
          <a:lstStyle/>
          <a:p>
            <a:endParaRPr lang="et-EE" altLang="en-US"/>
          </a:p>
        </p:txBody>
      </p:sp>
      <p:sp>
        <p:nvSpPr>
          <p:cNvPr id="3" name="Footer Placeholder 2"/>
          <p:cNvSpPr>
            <a:spLocks noGrp="1"/>
          </p:cNvSpPr>
          <p:nvPr>
            <p:ph type="ftr" idx="11"/>
          </p:nvPr>
        </p:nvSpPr>
        <p:spPr/>
        <p:txBody>
          <a:bodyPr/>
          <a:lstStyle/>
          <a:p>
            <a:endParaRPr lang="et-EE" altLang="en-US"/>
          </a:p>
        </p:txBody>
      </p:sp>
      <p:sp>
        <p:nvSpPr>
          <p:cNvPr id="4" name="Slide Number Placeholder 3"/>
          <p:cNvSpPr>
            <a:spLocks noGrp="1"/>
          </p:cNvSpPr>
          <p:nvPr>
            <p:ph type="sldNum" idx="12"/>
          </p:nvPr>
        </p:nvSpPr>
        <p:spPr/>
        <p:txBody>
          <a:bodyPr/>
          <a:lstStyle/>
          <a:p>
            <a:fld id="{91A857D3-8977-4B76-8A8E-76EC884CC3A4}" type="slidenum">
              <a:rPr lang="et-EE" altLang="en-US" smtClean="0"/>
              <a:pPr/>
              <a:t>‹#›</a:t>
            </a:fld>
            <a:endParaRPr lang="et-EE" alt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094" y="216551"/>
            <a:ext cx="3520621" cy="1389538"/>
          </a:xfrm>
          <a:prstGeom prst="rect">
            <a:avLst/>
          </a:prstGeom>
        </p:spPr>
      </p:pic>
    </p:spTree>
    <p:extLst>
      <p:ext uri="{BB962C8B-B14F-4D97-AF65-F5344CB8AC3E}">
        <p14:creationId xmlns:p14="http://schemas.microsoft.com/office/powerpoint/2010/main" val="2444772085"/>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nd Slide Blue">
    <p:spTree>
      <p:nvGrpSpPr>
        <p:cNvPr id="1" name=""/>
        <p:cNvGrpSpPr/>
        <p:nvPr/>
      </p:nvGrpSpPr>
      <p:grpSpPr>
        <a:xfrm>
          <a:off x="0" y="0"/>
          <a:ext cx="0" cy="0"/>
          <a:chOff x="0" y="0"/>
          <a:chExt cx="0" cy="0"/>
        </a:xfrm>
      </p:grpSpPr>
      <p:sp>
        <p:nvSpPr>
          <p:cNvPr id="5" name="Rectangle 4"/>
          <p:cNvSpPr/>
          <p:nvPr userDrawn="1"/>
        </p:nvSpPr>
        <p:spPr bwMode="auto">
          <a:xfrm>
            <a:off x="0" y="1805134"/>
            <a:ext cx="9144000" cy="5052866"/>
          </a:xfrm>
          <a:prstGeom prst="rect">
            <a:avLst/>
          </a:prstGeom>
          <a:solidFill>
            <a:srgbClr val="0084D1"/>
          </a:solidFill>
          <a:ln w="9525" cap="flat" cmpd="sng" algn="ctr">
            <a:noFill/>
            <a:prstDash val="solid"/>
            <a:round/>
            <a:headEnd type="none" w="med" len="med"/>
            <a:tailEnd type="none" w="med" len="med"/>
          </a:ln>
          <a:effectLst/>
          <a:extLst/>
        </p:spPr>
        <p:txBody>
          <a:bodyPr vert="horz" wrap="square" lIns="92373" tIns="46186" rIns="92373" bIns="46186" numCol="1" rtlCol="0" anchor="t" anchorCtr="0" compatLnSpc="1">
            <a:prstTxWarp prst="textNoShape">
              <a:avLst/>
            </a:prstTxWarp>
          </a:bodyPr>
          <a:lstStyle/>
          <a:p>
            <a:pPr defTabSz="453845" fontAlgn="base" hangingPunct="0">
              <a:lnSpc>
                <a:spcPct val="110000"/>
              </a:lnSpc>
              <a:spcBef>
                <a:spcPct val="0"/>
              </a:spcBef>
              <a:spcAft>
                <a:spcPct val="0"/>
              </a:spcAft>
              <a:buClr>
                <a:srgbClr val="000000"/>
              </a:buClr>
              <a:buSzPct val="100000"/>
              <a:buFont typeface="Times New Roman" panose="02020603050405020304" pitchFamily="18" charset="0"/>
              <a:buNone/>
            </a:pPr>
            <a:endParaRPr lang="en-US" smtClean="0">
              <a:noFill/>
            </a:endParaRPr>
          </a:p>
        </p:txBody>
      </p:sp>
      <p:sp>
        <p:nvSpPr>
          <p:cNvPr id="7" name="Title 1"/>
          <p:cNvSpPr>
            <a:spLocks noGrp="1"/>
          </p:cNvSpPr>
          <p:nvPr>
            <p:ph type="ctrTitle" hasCustomPrompt="1"/>
          </p:nvPr>
        </p:nvSpPr>
        <p:spPr>
          <a:xfrm>
            <a:off x="1426537" y="2454250"/>
            <a:ext cx="7315576" cy="974751"/>
          </a:xfrm>
        </p:spPr>
        <p:txBody>
          <a:bodyPr tIns="87281" anchor="t" anchorCtr="0"/>
          <a:lstStyle>
            <a:lvl1pPr algn="l">
              <a:defRPr sz="5800">
                <a:solidFill>
                  <a:schemeClr val="bg1"/>
                </a:solidFill>
              </a:defRPr>
            </a:lvl1pPr>
          </a:lstStyle>
          <a:p>
            <a:r>
              <a:rPr lang="et-EE" dirty="0" smtClean="0"/>
              <a:t>Aitäh!</a:t>
            </a:r>
            <a:endParaRPr lang="en-US" dirty="0"/>
          </a:p>
        </p:txBody>
      </p:sp>
      <p:sp>
        <p:nvSpPr>
          <p:cNvPr id="8" name="Subtitle 2"/>
          <p:cNvSpPr>
            <a:spLocks noGrp="1"/>
          </p:cNvSpPr>
          <p:nvPr>
            <p:ph type="subTitle" idx="1" hasCustomPrompt="1"/>
          </p:nvPr>
        </p:nvSpPr>
        <p:spPr>
          <a:xfrm>
            <a:off x="1426537" y="3645576"/>
            <a:ext cx="7315576" cy="1732411"/>
          </a:xfrm>
        </p:spPr>
        <p:txBody>
          <a:bodyPr/>
          <a:lstStyle>
            <a:lvl1pPr marL="0" indent="0" algn="l">
              <a:spcAft>
                <a:spcPts val="0"/>
              </a:spcAft>
              <a:buNone/>
              <a:defRPr sz="2600" b="0">
                <a:solidFill>
                  <a:schemeClr val="bg1"/>
                </a:solidFill>
              </a:defRPr>
            </a:lvl1pPr>
            <a:lvl2pPr marL="461863" indent="0" algn="ctr">
              <a:buNone/>
              <a:defRPr sz="2000"/>
            </a:lvl2pPr>
            <a:lvl3pPr marL="923727" indent="0" algn="ctr">
              <a:buNone/>
              <a:defRPr sz="1800"/>
            </a:lvl3pPr>
            <a:lvl4pPr marL="1385590" indent="0" algn="ctr">
              <a:buNone/>
              <a:defRPr sz="1600"/>
            </a:lvl4pPr>
            <a:lvl5pPr marL="1847454" indent="0" algn="ctr">
              <a:buNone/>
              <a:defRPr sz="1600"/>
            </a:lvl5pPr>
            <a:lvl6pPr marL="2309317" indent="0" algn="ctr">
              <a:buNone/>
              <a:defRPr sz="1600"/>
            </a:lvl6pPr>
            <a:lvl7pPr marL="2771181" indent="0" algn="ctr">
              <a:buNone/>
              <a:defRPr sz="1600"/>
            </a:lvl7pPr>
            <a:lvl8pPr marL="3233044" indent="0" algn="ctr">
              <a:buNone/>
              <a:defRPr sz="1600"/>
            </a:lvl8pPr>
            <a:lvl9pPr marL="3694908" indent="0" algn="ctr">
              <a:buNone/>
              <a:defRPr sz="1600"/>
            </a:lvl9pPr>
          </a:lstStyle>
          <a:p>
            <a:r>
              <a:rPr lang="et-EE" dirty="0" smtClean="0"/>
              <a:t>Eesnimi Perenimi</a:t>
            </a:r>
          </a:p>
          <a:p>
            <a:r>
              <a:rPr lang="et-EE" dirty="0" err="1" smtClean="0"/>
              <a:t>eesnimi@perenimi@amet.ee</a:t>
            </a:r>
            <a:endParaRPr lang="et-EE" dirty="0" smtClean="0"/>
          </a:p>
          <a:p>
            <a:endParaRPr lang="et-EE" dirty="0" smtClean="0"/>
          </a:p>
        </p:txBody>
      </p:sp>
      <p:sp>
        <p:nvSpPr>
          <p:cNvPr id="2" name="Date Placeholder 1"/>
          <p:cNvSpPr>
            <a:spLocks noGrp="1"/>
          </p:cNvSpPr>
          <p:nvPr>
            <p:ph type="dt" idx="10"/>
          </p:nvPr>
        </p:nvSpPr>
        <p:spPr/>
        <p:txBody>
          <a:bodyPr/>
          <a:lstStyle/>
          <a:p>
            <a:endParaRPr lang="et-EE" altLang="en-US"/>
          </a:p>
        </p:txBody>
      </p:sp>
      <p:sp>
        <p:nvSpPr>
          <p:cNvPr id="3" name="Footer Placeholder 2"/>
          <p:cNvSpPr>
            <a:spLocks noGrp="1"/>
          </p:cNvSpPr>
          <p:nvPr>
            <p:ph type="ftr" idx="11"/>
          </p:nvPr>
        </p:nvSpPr>
        <p:spPr/>
        <p:txBody>
          <a:bodyPr/>
          <a:lstStyle/>
          <a:p>
            <a:endParaRPr lang="et-EE" altLang="en-US"/>
          </a:p>
        </p:txBody>
      </p:sp>
      <p:sp>
        <p:nvSpPr>
          <p:cNvPr id="4" name="Slide Number Placeholder 3"/>
          <p:cNvSpPr>
            <a:spLocks noGrp="1"/>
          </p:cNvSpPr>
          <p:nvPr>
            <p:ph type="sldNum" idx="12"/>
          </p:nvPr>
        </p:nvSpPr>
        <p:spPr/>
        <p:txBody>
          <a:bodyPr/>
          <a:lstStyle/>
          <a:p>
            <a:fld id="{91A857D3-8977-4B76-8A8E-76EC884CC3A4}" type="slidenum">
              <a:rPr lang="et-EE" altLang="en-US" smtClean="0"/>
              <a:pPr/>
              <a:t>‹#›</a:t>
            </a:fld>
            <a:endParaRPr lang="et-EE" alt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094" y="216551"/>
            <a:ext cx="3520621" cy="1389538"/>
          </a:xfrm>
          <a:prstGeom prst="rect">
            <a:avLst/>
          </a:prstGeom>
        </p:spPr>
      </p:pic>
    </p:spTree>
    <p:extLst>
      <p:ext uri="{BB962C8B-B14F-4D97-AF65-F5344CB8AC3E}">
        <p14:creationId xmlns:p14="http://schemas.microsoft.com/office/powerpoint/2010/main" val="20997204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tiitli laadi</a:t>
            </a:r>
            <a:endParaRPr lang="et-EE"/>
          </a:p>
        </p:txBody>
      </p:sp>
      <p:sp>
        <p:nvSpPr>
          <p:cNvPr id="3" name="Kuupäeva kohatäide 2"/>
          <p:cNvSpPr>
            <a:spLocks noGrp="1"/>
          </p:cNvSpPr>
          <p:nvPr>
            <p:ph type="dt" sz="half" idx="10"/>
          </p:nvPr>
        </p:nvSpPr>
        <p:spPr/>
        <p:txBody>
          <a:bodyPr/>
          <a:lstStyle/>
          <a:p>
            <a:fld id="{F6D993DF-D62B-4EED-8800-3D2556162425}" type="datetime1">
              <a:rPr lang="et-EE" smtClean="0"/>
              <a:t>16.11.2016</a:t>
            </a:fld>
            <a:endParaRPr lang="et-EE"/>
          </a:p>
        </p:txBody>
      </p:sp>
      <p:sp>
        <p:nvSpPr>
          <p:cNvPr id="4" name="Jaluse kohatäide 3"/>
          <p:cNvSpPr>
            <a:spLocks noGrp="1"/>
          </p:cNvSpPr>
          <p:nvPr>
            <p:ph type="ftr" sz="quarter" idx="11"/>
          </p:nvPr>
        </p:nvSpPr>
        <p:spPr/>
        <p:txBody>
          <a:bodyPr/>
          <a:lstStyle/>
          <a:p>
            <a:endParaRPr lang="et-EE"/>
          </a:p>
        </p:txBody>
      </p:sp>
      <p:sp>
        <p:nvSpPr>
          <p:cNvPr id="5" name="Slaidinumbri kohatäide 4"/>
          <p:cNvSpPr>
            <a:spLocks noGrp="1"/>
          </p:cNvSpPr>
          <p:nvPr>
            <p:ph type="sldNum" sz="quarter" idx="12"/>
          </p:nvPr>
        </p:nvSpPr>
        <p:spPr/>
        <p:txBody>
          <a:bodyPr/>
          <a:lstStyle/>
          <a:p>
            <a:fld id="{8EC715AE-D934-4660-88BC-2ED840489AA4}" type="slidenum">
              <a:rPr lang="et-EE" smtClean="0"/>
              <a:t>‹#›</a:t>
            </a:fld>
            <a:endParaRPr lang="et-EE"/>
          </a:p>
        </p:txBody>
      </p:sp>
    </p:spTree>
    <p:extLst>
      <p:ext uri="{BB962C8B-B14F-4D97-AF65-F5344CB8AC3E}">
        <p14:creationId xmlns:p14="http://schemas.microsoft.com/office/powerpoint/2010/main" val="12826221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ühi">
    <p:spTree>
      <p:nvGrpSpPr>
        <p:cNvPr id="1" name=""/>
        <p:cNvGrpSpPr/>
        <p:nvPr/>
      </p:nvGrpSpPr>
      <p:grpSpPr>
        <a:xfrm>
          <a:off x="0" y="0"/>
          <a:ext cx="0" cy="0"/>
          <a:chOff x="0" y="0"/>
          <a:chExt cx="0" cy="0"/>
        </a:xfrm>
      </p:grpSpPr>
      <p:sp>
        <p:nvSpPr>
          <p:cNvPr id="3" name="Date Placeholder 2"/>
          <p:cNvSpPr>
            <a:spLocks noGrp="1"/>
          </p:cNvSpPr>
          <p:nvPr>
            <p:ph type="dt" idx="10"/>
          </p:nvPr>
        </p:nvSpPr>
        <p:spPr/>
        <p:txBody>
          <a:bodyPr/>
          <a:lstStyle/>
          <a:p>
            <a:endParaRPr lang="et-EE" altLang="en-US"/>
          </a:p>
        </p:txBody>
      </p:sp>
      <p:sp>
        <p:nvSpPr>
          <p:cNvPr id="4" name="Footer Placeholder 3"/>
          <p:cNvSpPr>
            <a:spLocks noGrp="1"/>
          </p:cNvSpPr>
          <p:nvPr>
            <p:ph type="ftr" idx="11"/>
          </p:nvPr>
        </p:nvSpPr>
        <p:spPr/>
        <p:txBody>
          <a:bodyPr/>
          <a:lstStyle/>
          <a:p>
            <a:endParaRPr lang="et-EE" altLang="en-US"/>
          </a:p>
        </p:txBody>
      </p:sp>
      <p:sp>
        <p:nvSpPr>
          <p:cNvPr id="5" name="Slide Number Placeholder 4"/>
          <p:cNvSpPr>
            <a:spLocks noGrp="1"/>
          </p:cNvSpPr>
          <p:nvPr>
            <p:ph type="sldNum" idx="12"/>
          </p:nvPr>
        </p:nvSpPr>
        <p:spPr/>
        <p:txBody>
          <a:bodyPr/>
          <a:lstStyle/>
          <a:p>
            <a:fld id="{91A857D3-8977-4B76-8A8E-76EC884CC3A4}" type="slidenum">
              <a:rPr lang="et-EE" altLang="en-US" smtClean="0"/>
              <a:pPr/>
              <a:t>‹#›</a:t>
            </a:fld>
            <a:endParaRPr lang="et-EE" altLang="en-US"/>
          </a:p>
        </p:txBody>
      </p:sp>
    </p:spTree>
    <p:extLst>
      <p:ext uri="{BB962C8B-B14F-4D97-AF65-F5344CB8AC3E}">
        <p14:creationId xmlns:p14="http://schemas.microsoft.com/office/powerpoint/2010/main" val="30238475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p:cNvSpPr>
            <a:spLocks noGrp="1"/>
          </p:cNvSpPr>
          <p:nvPr>
            <p:ph type="dt" sz="half" idx="10"/>
          </p:nvPr>
        </p:nvSpPr>
        <p:spPr/>
        <p:txBody>
          <a:bodyPr/>
          <a:lstStyle/>
          <a:p>
            <a:fld id="{B6E49D4E-0340-46DD-B814-DC0A77CBF304}" type="datetime1">
              <a:rPr lang="et-EE" smtClean="0"/>
              <a:t>16.11.2016</a:t>
            </a:fld>
            <a:endParaRPr lang="et-EE"/>
          </a:p>
        </p:txBody>
      </p:sp>
      <p:sp>
        <p:nvSpPr>
          <p:cNvPr id="3" name="Jaluse kohatäide 2"/>
          <p:cNvSpPr>
            <a:spLocks noGrp="1"/>
          </p:cNvSpPr>
          <p:nvPr>
            <p:ph type="ftr" sz="quarter" idx="11"/>
          </p:nvPr>
        </p:nvSpPr>
        <p:spPr/>
        <p:txBody>
          <a:bodyPr/>
          <a:lstStyle/>
          <a:p>
            <a:endParaRPr lang="et-EE"/>
          </a:p>
        </p:txBody>
      </p:sp>
      <p:sp>
        <p:nvSpPr>
          <p:cNvPr id="4" name="Slaidinumbri kohatäide 3"/>
          <p:cNvSpPr>
            <a:spLocks noGrp="1"/>
          </p:cNvSpPr>
          <p:nvPr>
            <p:ph type="sldNum" sz="quarter" idx="12"/>
          </p:nvPr>
        </p:nvSpPr>
        <p:spPr/>
        <p:txBody>
          <a:bodyPr/>
          <a:lstStyle/>
          <a:p>
            <a:fld id="{8EC715AE-D934-4660-88BC-2ED840489AA4}" type="slidenum">
              <a:rPr lang="et-EE" smtClean="0"/>
              <a:t>‹#›</a:t>
            </a:fld>
            <a:endParaRPr lang="et-EE"/>
          </a:p>
        </p:txBody>
      </p:sp>
    </p:spTree>
    <p:extLst>
      <p:ext uri="{BB962C8B-B14F-4D97-AF65-F5344CB8AC3E}">
        <p14:creationId xmlns:p14="http://schemas.microsoft.com/office/powerpoint/2010/main" val="3659315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457200" y="273076"/>
            <a:ext cx="3008313" cy="1162050"/>
          </a:xfrm>
        </p:spPr>
        <p:txBody>
          <a:bodyPr anchor="b"/>
          <a:lstStyle>
            <a:lvl1pPr algn="l">
              <a:defRPr sz="2000" b="1"/>
            </a:lvl1pPr>
          </a:lstStyle>
          <a:p>
            <a:r>
              <a:rPr lang="et-EE" smtClean="0"/>
              <a:t>Muutke tiitli laadi</a:t>
            </a:r>
            <a:endParaRPr lang="et-EE"/>
          </a:p>
        </p:txBody>
      </p:sp>
      <p:sp>
        <p:nvSpPr>
          <p:cNvPr id="3" name="Sisu kohatäid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Teksti kohatäide 3"/>
          <p:cNvSpPr>
            <a:spLocks noGrp="1"/>
          </p:cNvSpPr>
          <p:nvPr>
            <p:ph type="body" sz="half" idx="2"/>
          </p:nvPr>
        </p:nvSpPr>
        <p:spPr>
          <a:xfrm>
            <a:off x="457200" y="1435126"/>
            <a:ext cx="3008313" cy="4691063"/>
          </a:xfrm>
        </p:spPr>
        <p:txBody>
          <a:bodyPr/>
          <a:lstStyle>
            <a:lvl1pPr marL="0" indent="0">
              <a:buNone/>
              <a:defRPr sz="1400"/>
            </a:lvl1pPr>
            <a:lvl2pPr marL="455964" indent="0">
              <a:buNone/>
              <a:defRPr sz="1200"/>
            </a:lvl2pPr>
            <a:lvl3pPr marL="911931" indent="0">
              <a:buNone/>
              <a:defRPr sz="1000"/>
            </a:lvl3pPr>
            <a:lvl4pPr marL="1367895" indent="0">
              <a:buNone/>
              <a:defRPr sz="900"/>
            </a:lvl4pPr>
            <a:lvl5pPr marL="1823860" indent="0">
              <a:buNone/>
              <a:defRPr sz="900"/>
            </a:lvl5pPr>
            <a:lvl6pPr marL="2279825" indent="0">
              <a:buNone/>
              <a:defRPr sz="900"/>
            </a:lvl6pPr>
            <a:lvl7pPr marL="2735788" indent="0">
              <a:buNone/>
              <a:defRPr sz="900"/>
            </a:lvl7pPr>
            <a:lvl8pPr marL="3191755" indent="0">
              <a:buNone/>
              <a:defRPr sz="900"/>
            </a:lvl8pPr>
            <a:lvl9pPr marL="3647719" indent="0">
              <a:buNone/>
              <a:defRPr sz="900"/>
            </a:lvl9pPr>
          </a:lstStyle>
          <a:p>
            <a:pPr lvl="0"/>
            <a:r>
              <a:rPr lang="et-EE" smtClean="0"/>
              <a:t>Muutke teksti laade</a:t>
            </a:r>
          </a:p>
        </p:txBody>
      </p:sp>
      <p:sp>
        <p:nvSpPr>
          <p:cNvPr id="5" name="Kuupäeva kohatäide 4"/>
          <p:cNvSpPr>
            <a:spLocks noGrp="1"/>
          </p:cNvSpPr>
          <p:nvPr>
            <p:ph type="dt" sz="half" idx="10"/>
          </p:nvPr>
        </p:nvSpPr>
        <p:spPr/>
        <p:txBody>
          <a:bodyPr/>
          <a:lstStyle/>
          <a:p>
            <a:fld id="{FF32C38F-99C4-4D60-994F-2AC198DD6B2E}" type="datetime1">
              <a:rPr lang="et-EE" smtClean="0"/>
              <a:t>16.11.2016</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8EC715AE-D934-4660-88BC-2ED840489AA4}" type="slidenum">
              <a:rPr lang="et-EE" smtClean="0"/>
              <a:t>‹#›</a:t>
            </a:fld>
            <a:endParaRPr lang="et-EE"/>
          </a:p>
        </p:txBody>
      </p:sp>
    </p:spTree>
    <p:extLst>
      <p:ext uri="{BB962C8B-B14F-4D97-AF65-F5344CB8AC3E}">
        <p14:creationId xmlns:p14="http://schemas.microsoft.com/office/powerpoint/2010/main" val="2188379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1792288" y="4800626"/>
            <a:ext cx="5486400" cy="566738"/>
          </a:xfrm>
        </p:spPr>
        <p:txBody>
          <a:bodyPr anchor="b"/>
          <a:lstStyle>
            <a:lvl1pPr algn="l">
              <a:defRPr sz="2000" b="1"/>
            </a:lvl1pPr>
          </a:lstStyle>
          <a:p>
            <a:r>
              <a:rPr lang="et-EE" smtClean="0"/>
              <a:t>Muutke tiitli laadi</a:t>
            </a:r>
            <a:endParaRPr lang="et-EE"/>
          </a:p>
        </p:txBody>
      </p:sp>
      <p:sp>
        <p:nvSpPr>
          <p:cNvPr id="3" name="Pildi kohatäide 2"/>
          <p:cNvSpPr>
            <a:spLocks noGrp="1"/>
          </p:cNvSpPr>
          <p:nvPr>
            <p:ph type="pic" idx="1"/>
          </p:nvPr>
        </p:nvSpPr>
        <p:spPr>
          <a:xfrm>
            <a:off x="1792288" y="612801"/>
            <a:ext cx="5486400" cy="4114800"/>
          </a:xfrm>
        </p:spPr>
        <p:txBody>
          <a:bodyPr/>
          <a:lstStyle>
            <a:lvl1pPr marL="0" indent="0">
              <a:buNone/>
              <a:defRPr sz="3200"/>
            </a:lvl1pPr>
            <a:lvl2pPr marL="455964" indent="0">
              <a:buNone/>
              <a:defRPr sz="2800"/>
            </a:lvl2pPr>
            <a:lvl3pPr marL="911931" indent="0">
              <a:buNone/>
              <a:defRPr sz="2400"/>
            </a:lvl3pPr>
            <a:lvl4pPr marL="1367895" indent="0">
              <a:buNone/>
              <a:defRPr sz="2000"/>
            </a:lvl4pPr>
            <a:lvl5pPr marL="1823860" indent="0">
              <a:buNone/>
              <a:defRPr sz="2000"/>
            </a:lvl5pPr>
            <a:lvl6pPr marL="2279825" indent="0">
              <a:buNone/>
              <a:defRPr sz="2000"/>
            </a:lvl6pPr>
            <a:lvl7pPr marL="2735788" indent="0">
              <a:buNone/>
              <a:defRPr sz="2000"/>
            </a:lvl7pPr>
            <a:lvl8pPr marL="3191755" indent="0">
              <a:buNone/>
              <a:defRPr sz="2000"/>
            </a:lvl8pPr>
            <a:lvl9pPr marL="3647719" indent="0">
              <a:buNone/>
              <a:defRPr sz="2000"/>
            </a:lvl9pPr>
          </a:lstStyle>
          <a:p>
            <a:endParaRPr lang="et-EE"/>
          </a:p>
        </p:txBody>
      </p:sp>
      <p:sp>
        <p:nvSpPr>
          <p:cNvPr id="4" name="Teksti kohatäide 3"/>
          <p:cNvSpPr>
            <a:spLocks noGrp="1"/>
          </p:cNvSpPr>
          <p:nvPr>
            <p:ph type="body" sz="half" idx="2"/>
          </p:nvPr>
        </p:nvSpPr>
        <p:spPr>
          <a:xfrm>
            <a:off x="1792288" y="5367338"/>
            <a:ext cx="5486400" cy="804862"/>
          </a:xfrm>
        </p:spPr>
        <p:txBody>
          <a:bodyPr/>
          <a:lstStyle>
            <a:lvl1pPr marL="0" indent="0">
              <a:buNone/>
              <a:defRPr sz="1400"/>
            </a:lvl1pPr>
            <a:lvl2pPr marL="455964" indent="0">
              <a:buNone/>
              <a:defRPr sz="1200"/>
            </a:lvl2pPr>
            <a:lvl3pPr marL="911931" indent="0">
              <a:buNone/>
              <a:defRPr sz="1000"/>
            </a:lvl3pPr>
            <a:lvl4pPr marL="1367895" indent="0">
              <a:buNone/>
              <a:defRPr sz="900"/>
            </a:lvl4pPr>
            <a:lvl5pPr marL="1823860" indent="0">
              <a:buNone/>
              <a:defRPr sz="900"/>
            </a:lvl5pPr>
            <a:lvl6pPr marL="2279825" indent="0">
              <a:buNone/>
              <a:defRPr sz="900"/>
            </a:lvl6pPr>
            <a:lvl7pPr marL="2735788" indent="0">
              <a:buNone/>
              <a:defRPr sz="900"/>
            </a:lvl7pPr>
            <a:lvl8pPr marL="3191755" indent="0">
              <a:buNone/>
              <a:defRPr sz="900"/>
            </a:lvl8pPr>
            <a:lvl9pPr marL="3647719" indent="0">
              <a:buNone/>
              <a:defRPr sz="900"/>
            </a:lvl9pPr>
          </a:lstStyle>
          <a:p>
            <a:pPr lvl="0"/>
            <a:r>
              <a:rPr lang="et-EE" smtClean="0"/>
              <a:t>Muutke teksti laade</a:t>
            </a:r>
          </a:p>
        </p:txBody>
      </p:sp>
      <p:sp>
        <p:nvSpPr>
          <p:cNvPr id="5" name="Kuupäeva kohatäide 4"/>
          <p:cNvSpPr>
            <a:spLocks noGrp="1"/>
          </p:cNvSpPr>
          <p:nvPr>
            <p:ph type="dt" sz="half" idx="10"/>
          </p:nvPr>
        </p:nvSpPr>
        <p:spPr/>
        <p:txBody>
          <a:bodyPr/>
          <a:lstStyle/>
          <a:p>
            <a:fld id="{75F406FA-9D4E-475F-B912-A161BC8EBED2}" type="datetime1">
              <a:rPr lang="et-EE" smtClean="0"/>
              <a:t>16.11.2016</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8EC715AE-D934-4660-88BC-2ED840489AA4}" type="slidenum">
              <a:rPr lang="et-EE" smtClean="0"/>
              <a:t>‹#›</a:t>
            </a:fld>
            <a:endParaRPr lang="et-EE"/>
          </a:p>
        </p:txBody>
      </p:sp>
    </p:spTree>
    <p:extLst>
      <p:ext uri="{BB962C8B-B14F-4D97-AF65-F5344CB8AC3E}">
        <p14:creationId xmlns:p14="http://schemas.microsoft.com/office/powerpoint/2010/main" val="2835929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p:cNvSpPr>
            <a:spLocks noGrp="1"/>
          </p:cNvSpPr>
          <p:nvPr>
            <p:ph type="title"/>
          </p:nvPr>
        </p:nvSpPr>
        <p:spPr>
          <a:xfrm>
            <a:off x="457200" y="274638"/>
            <a:ext cx="8229600" cy="1143000"/>
          </a:xfrm>
          <a:prstGeom prst="rect">
            <a:avLst/>
          </a:prstGeom>
        </p:spPr>
        <p:txBody>
          <a:bodyPr vert="horz" lIns="91194" tIns="45599" rIns="91194" bIns="45599" rtlCol="0" anchor="ctr">
            <a:normAutofit/>
          </a:bodyPr>
          <a:lstStyle/>
          <a:p>
            <a:r>
              <a:rPr lang="et-EE" smtClean="0"/>
              <a:t>Muutke tiitli laadi</a:t>
            </a:r>
            <a:endParaRPr lang="et-EE"/>
          </a:p>
        </p:txBody>
      </p:sp>
      <p:sp>
        <p:nvSpPr>
          <p:cNvPr id="3" name="Teksti kohatäide 2"/>
          <p:cNvSpPr>
            <a:spLocks noGrp="1"/>
          </p:cNvSpPr>
          <p:nvPr>
            <p:ph type="body" idx="1"/>
          </p:nvPr>
        </p:nvSpPr>
        <p:spPr>
          <a:xfrm>
            <a:off x="457200" y="1600226"/>
            <a:ext cx="8229600" cy="4525963"/>
          </a:xfrm>
          <a:prstGeom prst="rect">
            <a:avLst/>
          </a:prstGeom>
        </p:spPr>
        <p:txBody>
          <a:bodyPr vert="horz" lIns="91194" tIns="45599" rIns="91194" bIns="45599" rtlCol="0">
            <a:normAutofit/>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2"/>
          </p:nvPr>
        </p:nvSpPr>
        <p:spPr>
          <a:xfrm>
            <a:off x="457200" y="6356376"/>
            <a:ext cx="2133600" cy="365125"/>
          </a:xfrm>
          <a:prstGeom prst="rect">
            <a:avLst/>
          </a:prstGeom>
        </p:spPr>
        <p:txBody>
          <a:bodyPr vert="horz" lIns="91194" tIns="45599" rIns="91194" bIns="45599" rtlCol="0" anchor="ctr"/>
          <a:lstStyle>
            <a:lvl1pPr algn="l">
              <a:defRPr sz="1200">
                <a:solidFill>
                  <a:schemeClr val="tx1">
                    <a:tint val="75000"/>
                  </a:schemeClr>
                </a:solidFill>
              </a:defRPr>
            </a:lvl1pPr>
          </a:lstStyle>
          <a:p>
            <a:fld id="{0CA8EFBE-6466-4921-B912-00EF00511B98}" type="datetime1">
              <a:rPr lang="et-EE" smtClean="0"/>
              <a:t>16.11.2016</a:t>
            </a:fld>
            <a:endParaRPr lang="et-EE"/>
          </a:p>
        </p:txBody>
      </p:sp>
      <p:sp>
        <p:nvSpPr>
          <p:cNvPr id="5" name="Jaluse kohatäide 4"/>
          <p:cNvSpPr>
            <a:spLocks noGrp="1"/>
          </p:cNvSpPr>
          <p:nvPr>
            <p:ph type="ftr" sz="quarter" idx="3"/>
          </p:nvPr>
        </p:nvSpPr>
        <p:spPr>
          <a:xfrm>
            <a:off x="3124200" y="6356376"/>
            <a:ext cx="2895600" cy="365125"/>
          </a:xfrm>
          <a:prstGeom prst="rect">
            <a:avLst/>
          </a:prstGeom>
        </p:spPr>
        <p:txBody>
          <a:bodyPr vert="horz" lIns="91194" tIns="45599" rIns="91194" bIns="45599" rtlCol="0" anchor="ctr"/>
          <a:lstStyle>
            <a:lvl1pPr algn="ctr">
              <a:defRPr sz="1200">
                <a:solidFill>
                  <a:schemeClr val="tx1">
                    <a:tint val="75000"/>
                  </a:schemeClr>
                </a:solidFill>
              </a:defRPr>
            </a:lvl1pPr>
          </a:lstStyle>
          <a:p>
            <a:endParaRPr lang="et-EE"/>
          </a:p>
        </p:txBody>
      </p:sp>
      <p:sp>
        <p:nvSpPr>
          <p:cNvPr id="6" name="Slaidinumbri kohatäide 5"/>
          <p:cNvSpPr>
            <a:spLocks noGrp="1"/>
          </p:cNvSpPr>
          <p:nvPr>
            <p:ph type="sldNum" sz="quarter" idx="4"/>
          </p:nvPr>
        </p:nvSpPr>
        <p:spPr>
          <a:xfrm>
            <a:off x="6553200" y="6356376"/>
            <a:ext cx="2133600" cy="365125"/>
          </a:xfrm>
          <a:prstGeom prst="rect">
            <a:avLst/>
          </a:prstGeom>
        </p:spPr>
        <p:txBody>
          <a:bodyPr vert="horz" lIns="91194" tIns="45599" rIns="91194" bIns="45599" rtlCol="0" anchor="ctr"/>
          <a:lstStyle>
            <a:lvl1pPr algn="r">
              <a:defRPr sz="1200">
                <a:solidFill>
                  <a:schemeClr val="tx1">
                    <a:tint val="75000"/>
                  </a:schemeClr>
                </a:solidFill>
              </a:defRPr>
            </a:lvl1pPr>
          </a:lstStyle>
          <a:p>
            <a:fld id="{8EC715AE-D934-4660-88BC-2ED840489AA4}" type="slidenum">
              <a:rPr lang="et-EE" smtClean="0"/>
              <a:t>‹#›</a:t>
            </a:fld>
            <a:endParaRPr lang="et-EE"/>
          </a:p>
        </p:txBody>
      </p:sp>
    </p:spTree>
    <p:extLst>
      <p:ext uri="{BB962C8B-B14F-4D97-AF65-F5344CB8AC3E}">
        <p14:creationId xmlns:p14="http://schemas.microsoft.com/office/powerpoint/2010/main" val="270918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1931" rtl="0" eaLnBrk="1" latinLnBrk="0" hangingPunct="1">
        <a:spcBef>
          <a:spcPct val="0"/>
        </a:spcBef>
        <a:buNone/>
        <a:defRPr sz="4400" kern="1200">
          <a:solidFill>
            <a:schemeClr val="tx1"/>
          </a:solidFill>
          <a:latin typeface="+mj-lt"/>
          <a:ea typeface="+mj-ea"/>
          <a:cs typeface="+mj-cs"/>
        </a:defRPr>
      </a:lvl1pPr>
    </p:titleStyle>
    <p:bodyStyle>
      <a:lvl1pPr marL="341974" indent="-341974" algn="l" defTabSz="91193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0943" indent="-284979" algn="l" defTabSz="91193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39911" indent="-227981" algn="l" defTabSz="91193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5877" indent="-227981" algn="l" defTabSz="91193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1843" indent="-227981" algn="l" defTabSz="91193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7805" indent="-227981" algn="l" defTabSz="91193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3772" indent="-227981" algn="l" defTabSz="91193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19734" indent="-227981" algn="l" defTabSz="91193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5702" indent="-227981" algn="l" defTabSz="91193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t-EE"/>
      </a:defPPr>
      <a:lvl1pPr marL="0" algn="l" defTabSz="911931" rtl="0" eaLnBrk="1" latinLnBrk="0" hangingPunct="1">
        <a:defRPr sz="1800" kern="1200">
          <a:solidFill>
            <a:schemeClr val="tx1"/>
          </a:solidFill>
          <a:latin typeface="+mn-lt"/>
          <a:ea typeface="+mn-ea"/>
          <a:cs typeface="+mn-cs"/>
        </a:defRPr>
      </a:lvl1pPr>
      <a:lvl2pPr marL="455964" algn="l" defTabSz="911931" rtl="0" eaLnBrk="1" latinLnBrk="0" hangingPunct="1">
        <a:defRPr sz="1800" kern="1200">
          <a:solidFill>
            <a:schemeClr val="tx1"/>
          </a:solidFill>
          <a:latin typeface="+mn-lt"/>
          <a:ea typeface="+mn-ea"/>
          <a:cs typeface="+mn-cs"/>
        </a:defRPr>
      </a:lvl2pPr>
      <a:lvl3pPr marL="911931" algn="l" defTabSz="911931" rtl="0" eaLnBrk="1" latinLnBrk="0" hangingPunct="1">
        <a:defRPr sz="1800" kern="1200">
          <a:solidFill>
            <a:schemeClr val="tx1"/>
          </a:solidFill>
          <a:latin typeface="+mn-lt"/>
          <a:ea typeface="+mn-ea"/>
          <a:cs typeface="+mn-cs"/>
        </a:defRPr>
      </a:lvl3pPr>
      <a:lvl4pPr marL="1367895" algn="l" defTabSz="911931" rtl="0" eaLnBrk="1" latinLnBrk="0" hangingPunct="1">
        <a:defRPr sz="1800" kern="1200">
          <a:solidFill>
            <a:schemeClr val="tx1"/>
          </a:solidFill>
          <a:latin typeface="+mn-lt"/>
          <a:ea typeface="+mn-ea"/>
          <a:cs typeface="+mn-cs"/>
        </a:defRPr>
      </a:lvl4pPr>
      <a:lvl5pPr marL="1823860" algn="l" defTabSz="911931" rtl="0" eaLnBrk="1" latinLnBrk="0" hangingPunct="1">
        <a:defRPr sz="1800" kern="1200">
          <a:solidFill>
            <a:schemeClr val="tx1"/>
          </a:solidFill>
          <a:latin typeface="+mn-lt"/>
          <a:ea typeface="+mn-ea"/>
          <a:cs typeface="+mn-cs"/>
        </a:defRPr>
      </a:lvl5pPr>
      <a:lvl6pPr marL="2279825" algn="l" defTabSz="911931" rtl="0" eaLnBrk="1" latinLnBrk="0" hangingPunct="1">
        <a:defRPr sz="1800" kern="1200">
          <a:solidFill>
            <a:schemeClr val="tx1"/>
          </a:solidFill>
          <a:latin typeface="+mn-lt"/>
          <a:ea typeface="+mn-ea"/>
          <a:cs typeface="+mn-cs"/>
        </a:defRPr>
      </a:lvl6pPr>
      <a:lvl7pPr marL="2735788" algn="l" defTabSz="911931" rtl="0" eaLnBrk="1" latinLnBrk="0" hangingPunct="1">
        <a:defRPr sz="1800" kern="1200">
          <a:solidFill>
            <a:schemeClr val="tx1"/>
          </a:solidFill>
          <a:latin typeface="+mn-lt"/>
          <a:ea typeface="+mn-ea"/>
          <a:cs typeface="+mn-cs"/>
        </a:defRPr>
      </a:lvl7pPr>
      <a:lvl8pPr marL="3191755" algn="l" defTabSz="911931" rtl="0" eaLnBrk="1" latinLnBrk="0" hangingPunct="1">
        <a:defRPr sz="1800" kern="1200">
          <a:solidFill>
            <a:schemeClr val="tx1"/>
          </a:solidFill>
          <a:latin typeface="+mn-lt"/>
          <a:ea typeface="+mn-ea"/>
          <a:cs typeface="+mn-cs"/>
        </a:defRPr>
      </a:lvl8pPr>
      <a:lvl9pPr marL="3647719" algn="l" defTabSz="91193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11338" y="302421"/>
            <a:ext cx="9214970" cy="12636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dirty="0" smtClean="0"/>
              <a:t>Click to edit the title text format</a:t>
            </a:r>
          </a:p>
        </p:txBody>
      </p:sp>
      <p:sp>
        <p:nvSpPr>
          <p:cNvPr id="1026" name="Rectangle 2"/>
          <p:cNvSpPr>
            <a:spLocks noGrp="1" noChangeArrowheads="1"/>
          </p:cNvSpPr>
          <p:nvPr>
            <p:ph type="body" idx="1"/>
          </p:nvPr>
        </p:nvSpPr>
        <p:spPr bwMode="auto">
          <a:xfrm>
            <a:off x="511338" y="1772997"/>
            <a:ext cx="9214970" cy="4524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dirty="0" smtClean="0"/>
              <a:t>Click to edit the outline text format</a:t>
            </a:r>
          </a:p>
          <a:p>
            <a:pPr lvl="1"/>
            <a:r>
              <a:rPr lang="en-GB" altLang="en-US" dirty="0" smtClean="0"/>
              <a:t>Second Outline Level</a:t>
            </a:r>
          </a:p>
          <a:p>
            <a:pPr lvl="2"/>
            <a:r>
              <a:rPr lang="en-GB" altLang="en-US" dirty="0" smtClean="0"/>
              <a:t>Third Outline Level</a:t>
            </a:r>
          </a:p>
          <a:p>
            <a:pPr lvl="3"/>
            <a:r>
              <a:rPr lang="en-GB" altLang="en-US" dirty="0" smtClean="0"/>
              <a:t>Fourth Outline Level</a:t>
            </a:r>
          </a:p>
          <a:p>
            <a:pPr lvl="4"/>
            <a:r>
              <a:rPr lang="en-GB" altLang="en-US" dirty="0" smtClean="0"/>
              <a:t>Fifth Outline Level</a:t>
            </a:r>
          </a:p>
          <a:p>
            <a:pPr lvl="4"/>
            <a:r>
              <a:rPr lang="en-GB" altLang="en-US" dirty="0" smtClean="0"/>
              <a:t>Sixth Outline Level</a:t>
            </a:r>
          </a:p>
          <a:p>
            <a:pPr lvl="4"/>
            <a:r>
              <a:rPr lang="en-GB" altLang="en-US" dirty="0" smtClean="0"/>
              <a:t>Seventh Outline Level</a:t>
            </a:r>
          </a:p>
          <a:p>
            <a:pPr lvl="4"/>
            <a:r>
              <a:rPr lang="en-GB" altLang="en-US" dirty="0" smtClean="0"/>
              <a:t>Eighth Outline Level</a:t>
            </a:r>
          </a:p>
          <a:p>
            <a:pPr lvl="4"/>
            <a:r>
              <a:rPr lang="en-GB" altLang="en-US" dirty="0" smtClean="0"/>
              <a:t>Ninth Outline Level</a:t>
            </a:r>
          </a:p>
        </p:txBody>
      </p:sp>
      <p:sp>
        <p:nvSpPr>
          <p:cNvPr id="1027" name="Rectangle 3"/>
          <p:cNvSpPr>
            <a:spLocks noGrp="1" noChangeArrowheads="1"/>
          </p:cNvSpPr>
          <p:nvPr>
            <p:ph type="dt"/>
          </p:nvPr>
        </p:nvSpPr>
        <p:spPr bwMode="auto">
          <a:xfrm>
            <a:off x="511343" y="6316673"/>
            <a:ext cx="2383989" cy="52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9308" algn="l"/>
                <a:tab pos="1458616" algn="l"/>
                <a:tab pos="2187926" algn="l"/>
              </a:tabLst>
              <a:defRPr sz="1400">
                <a:solidFill>
                  <a:srgbClr val="000000"/>
                </a:solidFill>
                <a:latin typeface="Times New Roman" panose="02020603050405020304" pitchFamily="18" charset="0"/>
                <a:cs typeface="Arial Unicode MS" panose="020B0604020202020204" pitchFamily="34" charset="-128"/>
              </a:defRPr>
            </a:lvl1pPr>
          </a:lstStyle>
          <a:p>
            <a:pPr defTabSz="452619" fontAlgn="base" hangingPunct="0">
              <a:spcBef>
                <a:spcPct val="0"/>
              </a:spcBef>
              <a:spcAft>
                <a:spcPct val="0"/>
              </a:spcAft>
              <a:buClr>
                <a:srgbClr val="000000"/>
              </a:buClr>
              <a:buSzPct val="100000"/>
            </a:pPr>
            <a:endParaRPr lang="et-EE" altLang="en-US"/>
          </a:p>
        </p:txBody>
      </p:sp>
      <p:sp>
        <p:nvSpPr>
          <p:cNvPr id="1028" name="Rectangle 4"/>
          <p:cNvSpPr>
            <a:spLocks noGrp="1" noChangeArrowheads="1"/>
          </p:cNvSpPr>
          <p:nvPr>
            <p:ph type="ftr"/>
          </p:nvPr>
        </p:nvSpPr>
        <p:spPr bwMode="auto">
          <a:xfrm>
            <a:off x="2889239" y="6316673"/>
            <a:ext cx="3245321" cy="52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729308" algn="l"/>
                <a:tab pos="1458616" algn="l"/>
                <a:tab pos="2187926" algn="l"/>
                <a:tab pos="2917234" algn="l"/>
              </a:tabLst>
              <a:defRPr sz="1400">
                <a:solidFill>
                  <a:srgbClr val="000000"/>
                </a:solidFill>
                <a:latin typeface="Times New Roman" panose="02020603050405020304" pitchFamily="18" charset="0"/>
                <a:cs typeface="Arial Unicode MS" panose="020B0604020202020204" pitchFamily="34" charset="-128"/>
              </a:defRPr>
            </a:lvl1pPr>
          </a:lstStyle>
          <a:p>
            <a:pPr defTabSz="452619" fontAlgn="base" hangingPunct="0">
              <a:spcBef>
                <a:spcPct val="0"/>
              </a:spcBef>
              <a:spcAft>
                <a:spcPct val="0"/>
              </a:spcAft>
              <a:buClr>
                <a:srgbClr val="000000"/>
              </a:buClr>
              <a:buSzPct val="100000"/>
            </a:pPr>
            <a:endParaRPr lang="et-EE" altLang="en-US"/>
          </a:p>
        </p:txBody>
      </p:sp>
      <p:sp>
        <p:nvSpPr>
          <p:cNvPr id="1029" name="Rectangle 5"/>
          <p:cNvSpPr>
            <a:spLocks noGrp="1" noChangeArrowheads="1"/>
          </p:cNvSpPr>
          <p:nvPr>
            <p:ph type="sldNum"/>
          </p:nvPr>
        </p:nvSpPr>
        <p:spPr bwMode="auto">
          <a:xfrm>
            <a:off x="6138888" y="6316673"/>
            <a:ext cx="2383989" cy="52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9308" algn="l"/>
                <a:tab pos="1458616" algn="l"/>
                <a:tab pos="2187926" algn="l"/>
              </a:tabLst>
              <a:defRPr sz="1400">
                <a:solidFill>
                  <a:srgbClr val="000000"/>
                </a:solidFill>
                <a:latin typeface="Times New Roman" panose="02020603050405020304" pitchFamily="18" charset="0"/>
                <a:cs typeface="Arial Unicode MS" panose="020B0604020202020204" pitchFamily="34" charset="-128"/>
              </a:defRPr>
            </a:lvl1pPr>
          </a:lstStyle>
          <a:p>
            <a:pPr defTabSz="452619" fontAlgn="base" hangingPunct="0">
              <a:spcBef>
                <a:spcPct val="0"/>
              </a:spcBef>
              <a:spcAft>
                <a:spcPct val="0"/>
              </a:spcAft>
              <a:buClr>
                <a:srgbClr val="000000"/>
              </a:buClr>
              <a:buSzPct val="100000"/>
            </a:pPr>
            <a:fld id="{91A857D3-8977-4B76-8A8E-76EC884CC3A4}" type="slidenum">
              <a:rPr lang="et-EE" altLang="en-US" smtClean="0"/>
              <a:pPr defTabSz="452619" fontAlgn="base" hangingPunct="0">
                <a:spcBef>
                  <a:spcPct val="0"/>
                </a:spcBef>
                <a:spcAft>
                  <a:spcPct val="0"/>
                </a:spcAft>
                <a:buClr>
                  <a:srgbClr val="000000"/>
                </a:buClr>
                <a:buSzPct val="100000"/>
              </a:pPr>
              <a:t>‹#›</a:t>
            </a:fld>
            <a:endParaRPr lang="et-EE" altLang="en-US"/>
          </a:p>
        </p:txBody>
      </p:sp>
    </p:spTree>
    <p:extLst>
      <p:ext uri="{BB962C8B-B14F-4D97-AF65-F5344CB8AC3E}">
        <p14:creationId xmlns:p14="http://schemas.microsoft.com/office/powerpoint/2010/main" val="1216809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id="1" dur="indefinite" restart="never" nodeType="tmRoot"/>
      </p:par>
    </p:tnLst>
  </p:timing>
  <p:txStyles>
    <p:titleStyle>
      <a:lvl1pPr algn="l" defTabSz="452619"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kern="1200">
          <a:solidFill>
            <a:srgbClr val="000000"/>
          </a:solidFill>
          <a:latin typeface="+mj-lt"/>
          <a:ea typeface="+mj-ea"/>
          <a:cs typeface="+mj-cs"/>
        </a:defRPr>
      </a:lvl1pPr>
      <a:lvl2pPr marL="748501" indent="-287886" algn="l" defTabSz="452619"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2pPr>
      <a:lvl3pPr marL="1151540" indent="-230306" algn="l" defTabSz="452619"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3pPr>
      <a:lvl4pPr marL="1612153" indent="-230306" algn="l" defTabSz="452619"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4pPr>
      <a:lvl5pPr marL="2072770" indent="-230306" algn="l" defTabSz="452619"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5pPr>
      <a:lvl6pPr marL="2533388" indent="-230306" algn="l" defTabSz="452619"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6pPr>
      <a:lvl7pPr marL="2994001" indent="-230306" algn="l" defTabSz="452619"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7pPr>
      <a:lvl8pPr marL="3454619" indent="-230306" algn="l" defTabSz="452619"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8pPr>
      <a:lvl9pPr marL="3915234" indent="-230306" algn="l" defTabSz="452619"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9pPr>
    </p:titleStyle>
    <p:bodyStyle>
      <a:lvl1pPr marL="345461" indent="-345461" algn="l" defTabSz="452619" rtl="0" eaLnBrk="1" fontAlgn="base" hangingPunct="1">
        <a:lnSpc>
          <a:spcPct val="110000"/>
        </a:lnSpc>
        <a:spcBef>
          <a:spcPct val="0"/>
        </a:spcBef>
        <a:spcAft>
          <a:spcPts val="1421"/>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8501" indent="-287886" algn="l" defTabSz="452619" rtl="0" eaLnBrk="1" fontAlgn="base" hangingPunct="1">
        <a:lnSpc>
          <a:spcPct val="110000"/>
        </a:lnSpc>
        <a:spcBef>
          <a:spcPct val="0"/>
        </a:spcBef>
        <a:spcAft>
          <a:spcPts val="115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51540" indent="-230306" algn="l" defTabSz="452619" rtl="0" eaLnBrk="1" fontAlgn="base" hangingPunct="1">
        <a:lnSpc>
          <a:spcPct val="110000"/>
        </a:lnSpc>
        <a:spcBef>
          <a:spcPct val="0"/>
        </a:spcBef>
        <a:spcAft>
          <a:spcPts val="859"/>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12153" indent="-230306" algn="l" defTabSz="452619" rtl="0" eaLnBrk="1" fontAlgn="base" hangingPunct="1">
        <a:lnSpc>
          <a:spcPct val="110000"/>
        </a:lnSpc>
        <a:spcBef>
          <a:spcPct val="0"/>
        </a:spcBef>
        <a:spcAft>
          <a:spcPts val="581"/>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72770" indent="-230306" algn="l" defTabSz="452619" rtl="0" eaLnBrk="1" fontAlgn="base" hangingPunct="1">
        <a:lnSpc>
          <a:spcPct val="110000"/>
        </a:lnSpc>
        <a:spcBef>
          <a:spcPct val="0"/>
        </a:spcBef>
        <a:spcAft>
          <a:spcPts val="291"/>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33388" indent="-230306" algn="l" defTabSz="921234" rtl="0" eaLnBrk="1" latinLnBrk="0" hangingPunct="1">
        <a:lnSpc>
          <a:spcPct val="90000"/>
        </a:lnSpc>
        <a:spcBef>
          <a:spcPts val="505"/>
        </a:spcBef>
        <a:buFont typeface="Arial" panose="020B0604020202020204" pitchFamily="34" charset="0"/>
        <a:buChar char="•"/>
        <a:defRPr sz="1800" kern="1200">
          <a:solidFill>
            <a:schemeClr val="tx1"/>
          </a:solidFill>
          <a:latin typeface="+mn-lt"/>
          <a:ea typeface="+mn-ea"/>
          <a:cs typeface="+mn-cs"/>
        </a:defRPr>
      </a:lvl6pPr>
      <a:lvl7pPr marL="2994001" indent="-230306" algn="l" defTabSz="921234" rtl="0" eaLnBrk="1" latinLnBrk="0" hangingPunct="1">
        <a:lnSpc>
          <a:spcPct val="90000"/>
        </a:lnSpc>
        <a:spcBef>
          <a:spcPts val="505"/>
        </a:spcBef>
        <a:buFont typeface="Arial" panose="020B0604020202020204" pitchFamily="34" charset="0"/>
        <a:buChar char="•"/>
        <a:defRPr sz="1800" kern="1200">
          <a:solidFill>
            <a:schemeClr val="tx1"/>
          </a:solidFill>
          <a:latin typeface="+mn-lt"/>
          <a:ea typeface="+mn-ea"/>
          <a:cs typeface="+mn-cs"/>
        </a:defRPr>
      </a:lvl7pPr>
      <a:lvl8pPr marL="3454619" indent="-230306" algn="l" defTabSz="921234" rtl="0" eaLnBrk="1" latinLnBrk="0" hangingPunct="1">
        <a:lnSpc>
          <a:spcPct val="90000"/>
        </a:lnSpc>
        <a:spcBef>
          <a:spcPts val="505"/>
        </a:spcBef>
        <a:buFont typeface="Arial" panose="020B0604020202020204" pitchFamily="34" charset="0"/>
        <a:buChar char="•"/>
        <a:defRPr sz="1800" kern="1200">
          <a:solidFill>
            <a:schemeClr val="tx1"/>
          </a:solidFill>
          <a:latin typeface="+mn-lt"/>
          <a:ea typeface="+mn-ea"/>
          <a:cs typeface="+mn-cs"/>
        </a:defRPr>
      </a:lvl8pPr>
      <a:lvl9pPr marL="3915234" indent="-230306" algn="l" defTabSz="921234" rtl="0" eaLnBrk="1" latinLnBrk="0" hangingPunct="1">
        <a:lnSpc>
          <a:spcPct val="90000"/>
        </a:lnSpc>
        <a:spcBef>
          <a:spcPts val="505"/>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21234" rtl="0" eaLnBrk="1" latinLnBrk="0" hangingPunct="1">
        <a:defRPr sz="1800" kern="1200">
          <a:solidFill>
            <a:schemeClr val="tx1"/>
          </a:solidFill>
          <a:latin typeface="+mn-lt"/>
          <a:ea typeface="+mn-ea"/>
          <a:cs typeface="+mn-cs"/>
        </a:defRPr>
      </a:lvl1pPr>
      <a:lvl2pPr marL="460613" algn="l" defTabSz="921234" rtl="0" eaLnBrk="1" latinLnBrk="0" hangingPunct="1">
        <a:defRPr sz="1800" kern="1200">
          <a:solidFill>
            <a:schemeClr val="tx1"/>
          </a:solidFill>
          <a:latin typeface="+mn-lt"/>
          <a:ea typeface="+mn-ea"/>
          <a:cs typeface="+mn-cs"/>
        </a:defRPr>
      </a:lvl2pPr>
      <a:lvl3pPr marL="921234" algn="l" defTabSz="921234" rtl="0" eaLnBrk="1" latinLnBrk="0" hangingPunct="1">
        <a:defRPr sz="1800" kern="1200">
          <a:solidFill>
            <a:schemeClr val="tx1"/>
          </a:solidFill>
          <a:latin typeface="+mn-lt"/>
          <a:ea typeface="+mn-ea"/>
          <a:cs typeface="+mn-cs"/>
        </a:defRPr>
      </a:lvl3pPr>
      <a:lvl4pPr marL="1381846" algn="l" defTabSz="921234" rtl="0" eaLnBrk="1" latinLnBrk="0" hangingPunct="1">
        <a:defRPr sz="1800" kern="1200">
          <a:solidFill>
            <a:schemeClr val="tx1"/>
          </a:solidFill>
          <a:latin typeface="+mn-lt"/>
          <a:ea typeface="+mn-ea"/>
          <a:cs typeface="+mn-cs"/>
        </a:defRPr>
      </a:lvl4pPr>
      <a:lvl5pPr marL="1842463" algn="l" defTabSz="921234" rtl="0" eaLnBrk="1" latinLnBrk="0" hangingPunct="1">
        <a:defRPr sz="1800" kern="1200">
          <a:solidFill>
            <a:schemeClr val="tx1"/>
          </a:solidFill>
          <a:latin typeface="+mn-lt"/>
          <a:ea typeface="+mn-ea"/>
          <a:cs typeface="+mn-cs"/>
        </a:defRPr>
      </a:lvl5pPr>
      <a:lvl6pPr marL="2303077" algn="l" defTabSz="921234" rtl="0" eaLnBrk="1" latinLnBrk="0" hangingPunct="1">
        <a:defRPr sz="1800" kern="1200">
          <a:solidFill>
            <a:schemeClr val="tx1"/>
          </a:solidFill>
          <a:latin typeface="+mn-lt"/>
          <a:ea typeface="+mn-ea"/>
          <a:cs typeface="+mn-cs"/>
        </a:defRPr>
      </a:lvl6pPr>
      <a:lvl7pPr marL="2763695" algn="l" defTabSz="921234" rtl="0" eaLnBrk="1" latinLnBrk="0" hangingPunct="1">
        <a:defRPr sz="1800" kern="1200">
          <a:solidFill>
            <a:schemeClr val="tx1"/>
          </a:solidFill>
          <a:latin typeface="+mn-lt"/>
          <a:ea typeface="+mn-ea"/>
          <a:cs typeface="+mn-cs"/>
        </a:defRPr>
      </a:lvl7pPr>
      <a:lvl8pPr marL="3224310" algn="l" defTabSz="921234" rtl="0" eaLnBrk="1" latinLnBrk="0" hangingPunct="1">
        <a:defRPr sz="1800" kern="1200">
          <a:solidFill>
            <a:schemeClr val="tx1"/>
          </a:solidFill>
          <a:latin typeface="+mn-lt"/>
          <a:ea typeface="+mn-ea"/>
          <a:cs typeface="+mn-cs"/>
        </a:defRPr>
      </a:lvl8pPr>
      <a:lvl9pPr marL="3684926" algn="l" defTabSz="92123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11338" y="302420"/>
            <a:ext cx="9214970" cy="12636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dirty="0" smtClean="0"/>
              <a:t>Click to edit the title text format</a:t>
            </a:r>
          </a:p>
        </p:txBody>
      </p:sp>
      <p:sp>
        <p:nvSpPr>
          <p:cNvPr id="1026" name="Rectangle 2"/>
          <p:cNvSpPr>
            <a:spLocks noGrp="1" noChangeArrowheads="1"/>
          </p:cNvSpPr>
          <p:nvPr>
            <p:ph type="body" idx="1"/>
          </p:nvPr>
        </p:nvSpPr>
        <p:spPr bwMode="auto">
          <a:xfrm>
            <a:off x="511338" y="1772997"/>
            <a:ext cx="9214970" cy="4524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dirty="0" smtClean="0"/>
              <a:t>Click to edit the outline text format</a:t>
            </a:r>
          </a:p>
          <a:p>
            <a:pPr lvl="1"/>
            <a:r>
              <a:rPr lang="en-GB" altLang="en-US" dirty="0" smtClean="0"/>
              <a:t>Second Outline Level</a:t>
            </a:r>
          </a:p>
          <a:p>
            <a:pPr lvl="2"/>
            <a:r>
              <a:rPr lang="en-GB" altLang="en-US" dirty="0" smtClean="0"/>
              <a:t>Third Outline Level</a:t>
            </a:r>
          </a:p>
          <a:p>
            <a:pPr lvl="3"/>
            <a:r>
              <a:rPr lang="en-GB" altLang="en-US" dirty="0" smtClean="0"/>
              <a:t>Fourth Outline Level</a:t>
            </a:r>
          </a:p>
          <a:p>
            <a:pPr lvl="4"/>
            <a:r>
              <a:rPr lang="en-GB" altLang="en-US" dirty="0" smtClean="0"/>
              <a:t>Fifth Outline Level</a:t>
            </a:r>
          </a:p>
          <a:p>
            <a:pPr lvl="4"/>
            <a:r>
              <a:rPr lang="en-GB" altLang="en-US" dirty="0" smtClean="0"/>
              <a:t>Sixth Outline Level</a:t>
            </a:r>
          </a:p>
          <a:p>
            <a:pPr lvl="4"/>
            <a:r>
              <a:rPr lang="en-GB" altLang="en-US" dirty="0" smtClean="0"/>
              <a:t>Seventh Outline Level</a:t>
            </a:r>
          </a:p>
          <a:p>
            <a:pPr lvl="4"/>
            <a:r>
              <a:rPr lang="en-GB" altLang="en-US" dirty="0" smtClean="0"/>
              <a:t>Eighth Outline Level</a:t>
            </a:r>
          </a:p>
          <a:p>
            <a:pPr lvl="4"/>
            <a:r>
              <a:rPr lang="en-GB" altLang="en-US" dirty="0" smtClean="0"/>
              <a:t>Ninth Outline Level</a:t>
            </a:r>
          </a:p>
        </p:txBody>
      </p:sp>
      <p:sp>
        <p:nvSpPr>
          <p:cNvPr id="1027" name="Rectangle 3"/>
          <p:cNvSpPr>
            <a:spLocks noGrp="1" noChangeArrowheads="1"/>
          </p:cNvSpPr>
          <p:nvPr>
            <p:ph type="dt"/>
          </p:nvPr>
        </p:nvSpPr>
        <p:spPr bwMode="auto">
          <a:xfrm>
            <a:off x="511342" y="6316673"/>
            <a:ext cx="2383989" cy="52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9384" algn="l"/>
                <a:tab pos="1458767" algn="l"/>
                <a:tab pos="2188153" algn="l"/>
              </a:tabLst>
              <a:defRPr sz="1400">
                <a:solidFill>
                  <a:srgbClr val="000000"/>
                </a:solidFill>
                <a:latin typeface="Times New Roman" panose="02020603050405020304" pitchFamily="18" charset="0"/>
                <a:cs typeface="Arial Unicode MS" panose="020B0604020202020204" pitchFamily="34" charset="-128"/>
              </a:defRPr>
            </a:lvl1pPr>
          </a:lstStyle>
          <a:p>
            <a:pPr defTabSz="452666" fontAlgn="base" hangingPunct="0">
              <a:spcBef>
                <a:spcPct val="0"/>
              </a:spcBef>
              <a:spcAft>
                <a:spcPct val="0"/>
              </a:spcAft>
              <a:buClr>
                <a:srgbClr val="000000"/>
              </a:buClr>
              <a:buSzPct val="100000"/>
            </a:pPr>
            <a:endParaRPr lang="et-EE" altLang="en-US"/>
          </a:p>
        </p:txBody>
      </p:sp>
      <p:sp>
        <p:nvSpPr>
          <p:cNvPr id="1028" name="Rectangle 4"/>
          <p:cNvSpPr>
            <a:spLocks noGrp="1" noChangeArrowheads="1"/>
          </p:cNvSpPr>
          <p:nvPr>
            <p:ph type="ftr"/>
          </p:nvPr>
        </p:nvSpPr>
        <p:spPr bwMode="auto">
          <a:xfrm>
            <a:off x="2889239" y="6316673"/>
            <a:ext cx="3245321" cy="52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729384" algn="l"/>
                <a:tab pos="1458767" algn="l"/>
                <a:tab pos="2188153" algn="l"/>
                <a:tab pos="2917538" algn="l"/>
              </a:tabLst>
              <a:defRPr sz="1400">
                <a:solidFill>
                  <a:srgbClr val="000000"/>
                </a:solidFill>
                <a:latin typeface="Times New Roman" panose="02020603050405020304" pitchFamily="18" charset="0"/>
                <a:cs typeface="Arial Unicode MS" panose="020B0604020202020204" pitchFamily="34" charset="-128"/>
              </a:defRPr>
            </a:lvl1pPr>
          </a:lstStyle>
          <a:p>
            <a:pPr defTabSz="452666" fontAlgn="base" hangingPunct="0">
              <a:spcBef>
                <a:spcPct val="0"/>
              </a:spcBef>
              <a:spcAft>
                <a:spcPct val="0"/>
              </a:spcAft>
              <a:buClr>
                <a:srgbClr val="000000"/>
              </a:buClr>
              <a:buSzPct val="100000"/>
            </a:pPr>
            <a:endParaRPr lang="et-EE" altLang="en-US"/>
          </a:p>
        </p:txBody>
      </p:sp>
      <p:sp>
        <p:nvSpPr>
          <p:cNvPr id="1029" name="Rectangle 5"/>
          <p:cNvSpPr>
            <a:spLocks noGrp="1" noChangeArrowheads="1"/>
          </p:cNvSpPr>
          <p:nvPr>
            <p:ph type="sldNum"/>
          </p:nvPr>
        </p:nvSpPr>
        <p:spPr bwMode="auto">
          <a:xfrm>
            <a:off x="6138887" y="6316673"/>
            <a:ext cx="2383989" cy="52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9384" algn="l"/>
                <a:tab pos="1458767" algn="l"/>
                <a:tab pos="2188153" algn="l"/>
              </a:tabLst>
              <a:defRPr sz="1400">
                <a:solidFill>
                  <a:srgbClr val="000000"/>
                </a:solidFill>
                <a:latin typeface="Times New Roman" panose="02020603050405020304" pitchFamily="18" charset="0"/>
                <a:cs typeface="Arial Unicode MS" panose="020B0604020202020204" pitchFamily="34" charset="-128"/>
              </a:defRPr>
            </a:lvl1pPr>
          </a:lstStyle>
          <a:p>
            <a:pPr defTabSz="452666" fontAlgn="base" hangingPunct="0">
              <a:spcBef>
                <a:spcPct val="0"/>
              </a:spcBef>
              <a:spcAft>
                <a:spcPct val="0"/>
              </a:spcAft>
              <a:buClr>
                <a:srgbClr val="000000"/>
              </a:buClr>
              <a:buSzPct val="100000"/>
            </a:pPr>
            <a:fld id="{91A857D3-8977-4B76-8A8E-76EC884CC3A4}" type="slidenum">
              <a:rPr lang="et-EE" altLang="en-US" smtClean="0"/>
              <a:pPr defTabSz="452666" fontAlgn="base" hangingPunct="0">
                <a:spcBef>
                  <a:spcPct val="0"/>
                </a:spcBef>
                <a:spcAft>
                  <a:spcPct val="0"/>
                </a:spcAft>
                <a:buClr>
                  <a:srgbClr val="000000"/>
                </a:buClr>
                <a:buSzPct val="100000"/>
              </a:pPr>
              <a:t>‹#›</a:t>
            </a:fld>
            <a:endParaRPr lang="et-EE" altLang="en-US"/>
          </a:p>
        </p:txBody>
      </p:sp>
    </p:spTree>
    <p:extLst>
      <p:ext uri="{BB962C8B-B14F-4D97-AF65-F5344CB8AC3E}">
        <p14:creationId xmlns:p14="http://schemas.microsoft.com/office/powerpoint/2010/main" val="54927962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iming>
    <p:tnLst>
      <p:par>
        <p:cTn id="1" dur="indefinite" restart="never" nodeType="tmRoot"/>
      </p:par>
    </p:tnLst>
  </p:timing>
  <p:txStyles>
    <p:titleStyle>
      <a:lvl1pPr algn="l" defTabSz="452666"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kern="1200">
          <a:solidFill>
            <a:srgbClr val="000000"/>
          </a:solidFill>
          <a:latin typeface="+mj-lt"/>
          <a:ea typeface="+mj-ea"/>
          <a:cs typeface="+mj-cs"/>
        </a:defRPr>
      </a:lvl1pPr>
      <a:lvl2pPr marL="748579" indent="-287916" algn="l" defTabSz="452666"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2pPr>
      <a:lvl3pPr marL="1151660" indent="-230330" algn="l" defTabSz="452666"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3pPr>
      <a:lvl4pPr marL="1612321" indent="-230330" algn="l" defTabSz="452666"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4pPr>
      <a:lvl5pPr marL="2072985" indent="-230330" algn="l" defTabSz="452666"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5pPr>
      <a:lvl6pPr marL="2533651" indent="-230330" algn="l" defTabSz="452666"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6pPr>
      <a:lvl7pPr marL="2994313" indent="-230330" algn="l" defTabSz="452666"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7pPr>
      <a:lvl8pPr marL="3454979" indent="-230330" algn="l" defTabSz="452666"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8pPr>
      <a:lvl9pPr marL="3915642" indent="-230330" algn="l" defTabSz="452666"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9pPr>
    </p:titleStyle>
    <p:bodyStyle>
      <a:lvl1pPr marL="345497" indent="-345497" algn="l" defTabSz="452666" rtl="0" eaLnBrk="1" fontAlgn="base" hangingPunct="1">
        <a:lnSpc>
          <a:spcPct val="110000"/>
        </a:lnSpc>
        <a:spcBef>
          <a:spcPct val="0"/>
        </a:spcBef>
        <a:spcAft>
          <a:spcPts val="1421"/>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8579" indent="-287916" algn="l" defTabSz="452666" rtl="0" eaLnBrk="1" fontAlgn="base" hangingPunct="1">
        <a:lnSpc>
          <a:spcPct val="110000"/>
        </a:lnSpc>
        <a:spcBef>
          <a:spcPct val="0"/>
        </a:spcBef>
        <a:spcAft>
          <a:spcPts val="115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51660" indent="-230330" algn="l" defTabSz="452666" rtl="0" eaLnBrk="1" fontAlgn="base" hangingPunct="1">
        <a:lnSpc>
          <a:spcPct val="110000"/>
        </a:lnSpc>
        <a:spcBef>
          <a:spcPct val="0"/>
        </a:spcBef>
        <a:spcAft>
          <a:spcPts val="859"/>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12321" indent="-230330" algn="l" defTabSz="452666" rtl="0" eaLnBrk="1" fontAlgn="base" hangingPunct="1">
        <a:lnSpc>
          <a:spcPct val="110000"/>
        </a:lnSpc>
        <a:spcBef>
          <a:spcPct val="0"/>
        </a:spcBef>
        <a:spcAft>
          <a:spcPts val="581"/>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72985" indent="-230330" algn="l" defTabSz="452666" rtl="0" eaLnBrk="1" fontAlgn="base" hangingPunct="1">
        <a:lnSpc>
          <a:spcPct val="110000"/>
        </a:lnSpc>
        <a:spcBef>
          <a:spcPct val="0"/>
        </a:spcBef>
        <a:spcAft>
          <a:spcPts val="291"/>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33651" indent="-230330" algn="l" defTabSz="921330" rtl="0" eaLnBrk="1" latinLnBrk="0" hangingPunct="1">
        <a:lnSpc>
          <a:spcPct val="90000"/>
        </a:lnSpc>
        <a:spcBef>
          <a:spcPts val="505"/>
        </a:spcBef>
        <a:buFont typeface="Arial" panose="020B0604020202020204" pitchFamily="34" charset="0"/>
        <a:buChar char="•"/>
        <a:defRPr sz="1800" kern="1200">
          <a:solidFill>
            <a:schemeClr val="tx1"/>
          </a:solidFill>
          <a:latin typeface="+mn-lt"/>
          <a:ea typeface="+mn-ea"/>
          <a:cs typeface="+mn-cs"/>
        </a:defRPr>
      </a:lvl6pPr>
      <a:lvl7pPr marL="2994313" indent="-230330" algn="l" defTabSz="921330" rtl="0" eaLnBrk="1" latinLnBrk="0" hangingPunct="1">
        <a:lnSpc>
          <a:spcPct val="90000"/>
        </a:lnSpc>
        <a:spcBef>
          <a:spcPts val="505"/>
        </a:spcBef>
        <a:buFont typeface="Arial" panose="020B0604020202020204" pitchFamily="34" charset="0"/>
        <a:buChar char="•"/>
        <a:defRPr sz="1800" kern="1200">
          <a:solidFill>
            <a:schemeClr val="tx1"/>
          </a:solidFill>
          <a:latin typeface="+mn-lt"/>
          <a:ea typeface="+mn-ea"/>
          <a:cs typeface="+mn-cs"/>
        </a:defRPr>
      </a:lvl7pPr>
      <a:lvl8pPr marL="3454979" indent="-230330" algn="l" defTabSz="921330" rtl="0" eaLnBrk="1" latinLnBrk="0" hangingPunct="1">
        <a:lnSpc>
          <a:spcPct val="90000"/>
        </a:lnSpc>
        <a:spcBef>
          <a:spcPts val="505"/>
        </a:spcBef>
        <a:buFont typeface="Arial" panose="020B0604020202020204" pitchFamily="34" charset="0"/>
        <a:buChar char="•"/>
        <a:defRPr sz="1800" kern="1200">
          <a:solidFill>
            <a:schemeClr val="tx1"/>
          </a:solidFill>
          <a:latin typeface="+mn-lt"/>
          <a:ea typeface="+mn-ea"/>
          <a:cs typeface="+mn-cs"/>
        </a:defRPr>
      </a:lvl8pPr>
      <a:lvl9pPr marL="3915642" indent="-230330" algn="l" defTabSz="921330" rtl="0" eaLnBrk="1" latinLnBrk="0" hangingPunct="1">
        <a:lnSpc>
          <a:spcPct val="90000"/>
        </a:lnSpc>
        <a:spcBef>
          <a:spcPts val="505"/>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21330" rtl="0" eaLnBrk="1" latinLnBrk="0" hangingPunct="1">
        <a:defRPr sz="1800" kern="1200">
          <a:solidFill>
            <a:schemeClr val="tx1"/>
          </a:solidFill>
          <a:latin typeface="+mn-lt"/>
          <a:ea typeface="+mn-ea"/>
          <a:cs typeface="+mn-cs"/>
        </a:defRPr>
      </a:lvl1pPr>
      <a:lvl2pPr marL="460661" algn="l" defTabSz="921330" rtl="0" eaLnBrk="1" latinLnBrk="0" hangingPunct="1">
        <a:defRPr sz="1800" kern="1200">
          <a:solidFill>
            <a:schemeClr val="tx1"/>
          </a:solidFill>
          <a:latin typeface="+mn-lt"/>
          <a:ea typeface="+mn-ea"/>
          <a:cs typeface="+mn-cs"/>
        </a:defRPr>
      </a:lvl2pPr>
      <a:lvl3pPr marL="921330" algn="l" defTabSz="921330" rtl="0" eaLnBrk="1" latinLnBrk="0" hangingPunct="1">
        <a:defRPr sz="1800" kern="1200">
          <a:solidFill>
            <a:schemeClr val="tx1"/>
          </a:solidFill>
          <a:latin typeface="+mn-lt"/>
          <a:ea typeface="+mn-ea"/>
          <a:cs typeface="+mn-cs"/>
        </a:defRPr>
      </a:lvl3pPr>
      <a:lvl4pPr marL="1381989" algn="l" defTabSz="921330" rtl="0" eaLnBrk="1" latinLnBrk="0" hangingPunct="1">
        <a:defRPr sz="1800" kern="1200">
          <a:solidFill>
            <a:schemeClr val="tx1"/>
          </a:solidFill>
          <a:latin typeface="+mn-lt"/>
          <a:ea typeface="+mn-ea"/>
          <a:cs typeface="+mn-cs"/>
        </a:defRPr>
      </a:lvl4pPr>
      <a:lvl5pPr marL="1842655" algn="l" defTabSz="921330" rtl="0" eaLnBrk="1" latinLnBrk="0" hangingPunct="1">
        <a:defRPr sz="1800" kern="1200">
          <a:solidFill>
            <a:schemeClr val="tx1"/>
          </a:solidFill>
          <a:latin typeface="+mn-lt"/>
          <a:ea typeface="+mn-ea"/>
          <a:cs typeface="+mn-cs"/>
        </a:defRPr>
      </a:lvl5pPr>
      <a:lvl6pPr marL="2303317" algn="l" defTabSz="921330" rtl="0" eaLnBrk="1" latinLnBrk="0" hangingPunct="1">
        <a:defRPr sz="1800" kern="1200">
          <a:solidFill>
            <a:schemeClr val="tx1"/>
          </a:solidFill>
          <a:latin typeface="+mn-lt"/>
          <a:ea typeface="+mn-ea"/>
          <a:cs typeface="+mn-cs"/>
        </a:defRPr>
      </a:lvl6pPr>
      <a:lvl7pPr marL="2763983" algn="l" defTabSz="921330" rtl="0" eaLnBrk="1" latinLnBrk="0" hangingPunct="1">
        <a:defRPr sz="1800" kern="1200">
          <a:solidFill>
            <a:schemeClr val="tx1"/>
          </a:solidFill>
          <a:latin typeface="+mn-lt"/>
          <a:ea typeface="+mn-ea"/>
          <a:cs typeface="+mn-cs"/>
        </a:defRPr>
      </a:lvl7pPr>
      <a:lvl8pPr marL="3224645" algn="l" defTabSz="921330" rtl="0" eaLnBrk="1" latinLnBrk="0" hangingPunct="1">
        <a:defRPr sz="1800" kern="1200">
          <a:solidFill>
            <a:schemeClr val="tx1"/>
          </a:solidFill>
          <a:latin typeface="+mn-lt"/>
          <a:ea typeface="+mn-ea"/>
          <a:cs typeface="+mn-cs"/>
        </a:defRPr>
      </a:lvl8pPr>
      <a:lvl9pPr marL="3685309" algn="l" defTabSz="92133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11338" y="302417"/>
            <a:ext cx="9214970" cy="12636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dirty="0" smtClean="0"/>
              <a:t>Click to edit the title text format</a:t>
            </a:r>
          </a:p>
        </p:txBody>
      </p:sp>
      <p:sp>
        <p:nvSpPr>
          <p:cNvPr id="1026" name="Rectangle 2"/>
          <p:cNvSpPr>
            <a:spLocks noGrp="1" noChangeArrowheads="1"/>
          </p:cNvSpPr>
          <p:nvPr>
            <p:ph type="body" idx="1"/>
          </p:nvPr>
        </p:nvSpPr>
        <p:spPr bwMode="auto">
          <a:xfrm>
            <a:off x="511338" y="1772997"/>
            <a:ext cx="9214970" cy="4524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dirty="0" smtClean="0"/>
              <a:t>Click to edit the outline text format</a:t>
            </a:r>
          </a:p>
          <a:p>
            <a:pPr lvl="1"/>
            <a:r>
              <a:rPr lang="en-GB" altLang="en-US" dirty="0" smtClean="0"/>
              <a:t>Second Outline Level</a:t>
            </a:r>
          </a:p>
          <a:p>
            <a:pPr lvl="2"/>
            <a:r>
              <a:rPr lang="en-GB" altLang="en-US" dirty="0" smtClean="0"/>
              <a:t>Third Outline Level</a:t>
            </a:r>
          </a:p>
          <a:p>
            <a:pPr lvl="3"/>
            <a:r>
              <a:rPr lang="en-GB" altLang="en-US" dirty="0" smtClean="0"/>
              <a:t>Fourth Outline Level</a:t>
            </a:r>
          </a:p>
          <a:p>
            <a:pPr lvl="4"/>
            <a:r>
              <a:rPr lang="en-GB" altLang="en-US" dirty="0" smtClean="0"/>
              <a:t>Fifth Outline Level</a:t>
            </a:r>
          </a:p>
          <a:p>
            <a:pPr lvl="4"/>
            <a:r>
              <a:rPr lang="en-GB" altLang="en-US" dirty="0" smtClean="0"/>
              <a:t>Sixth Outline Level</a:t>
            </a:r>
          </a:p>
          <a:p>
            <a:pPr lvl="4"/>
            <a:r>
              <a:rPr lang="en-GB" altLang="en-US" dirty="0" smtClean="0"/>
              <a:t>Seventh Outline Level</a:t>
            </a:r>
          </a:p>
          <a:p>
            <a:pPr lvl="4"/>
            <a:r>
              <a:rPr lang="en-GB" altLang="en-US" dirty="0" smtClean="0"/>
              <a:t>Eighth Outline Level</a:t>
            </a:r>
          </a:p>
          <a:p>
            <a:pPr lvl="4"/>
            <a:r>
              <a:rPr lang="en-GB" altLang="en-US" dirty="0" smtClean="0"/>
              <a:t>Ninth Outline Level</a:t>
            </a:r>
          </a:p>
        </p:txBody>
      </p:sp>
      <p:sp>
        <p:nvSpPr>
          <p:cNvPr id="1027" name="Rectangle 3"/>
          <p:cNvSpPr>
            <a:spLocks noGrp="1" noChangeArrowheads="1"/>
          </p:cNvSpPr>
          <p:nvPr>
            <p:ph type="dt"/>
          </p:nvPr>
        </p:nvSpPr>
        <p:spPr bwMode="auto">
          <a:xfrm>
            <a:off x="511339" y="6316673"/>
            <a:ext cx="2383989" cy="52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9611" algn="l"/>
                <a:tab pos="1459223" algn="l"/>
                <a:tab pos="2188836" algn="l"/>
              </a:tabLst>
              <a:defRPr sz="1400">
                <a:solidFill>
                  <a:srgbClr val="000000"/>
                </a:solidFill>
                <a:latin typeface="Times New Roman" panose="02020603050405020304" pitchFamily="18" charset="0"/>
                <a:cs typeface="Arial Unicode MS" panose="020B0604020202020204" pitchFamily="34" charset="-128"/>
              </a:defRPr>
            </a:lvl1pPr>
          </a:lstStyle>
          <a:p>
            <a:pPr defTabSz="452807" fontAlgn="base" hangingPunct="0">
              <a:spcBef>
                <a:spcPct val="0"/>
              </a:spcBef>
              <a:spcAft>
                <a:spcPct val="0"/>
              </a:spcAft>
              <a:buClr>
                <a:srgbClr val="000000"/>
              </a:buClr>
              <a:buSzPct val="100000"/>
            </a:pPr>
            <a:endParaRPr lang="et-EE" altLang="en-US"/>
          </a:p>
        </p:txBody>
      </p:sp>
      <p:sp>
        <p:nvSpPr>
          <p:cNvPr id="1028" name="Rectangle 4"/>
          <p:cNvSpPr>
            <a:spLocks noGrp="1" noChangeArrowheads="1"/>
          </p:cNvSpPr>
          <p:nvPr>
            <p:ph type="ftr"/>
          </p:nvPr>
        </p:nvSpPr>
        <p:spPr bwMode="auto">
          <a:xfrm>
            <a:off x="2889239" y="6316673"/>
            <a:ext cx="3245321" cy="52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729611" algn="l"/>
                <a:tab pos="1459223" algn="l"/>
                <a:tab pos="2188836" algn="l"/>
                <a:tab pos="2918449" algn="l"/>
              </a:tabLst>
              <a:defRPr sz="1400">
                <a:solidFill>
                  <a:srgbClr val="000000"/>
                </a:solidFill>
                <a:latin typeface="Times New Roman" panose="02020603050405020304" pitchFamily="18" charset="0"/>
                <a:cs typeface="Arial Unicode MS" panose="020B0604020202020204" pitchFamily="34" charset="-128"/>
              </a:defRPr>
            </a:lvl1pPr>
          </a:lstStyle>
          <a:p>
            <a:pPr defTabSz="452807" fontAlgn="base" hangingPunct="0">
              <a:spcBef>
                <a:spcPct val="0"/>
              </a:spcBef>
              <a:spcAft>
                <a:spcPct val="0"/>
              </a:spcAft>
              <a:buClr>
                <a:srgbClr val="000000"/>
              </a:buClr>
              <a:buSzPct val="100000"/>
            </a:pPr>
            <a:endParaRPr lang="et-EE" altLang="en-US"/>
          </a:p>
        </p:txBody>
      </p:sp>
      <p:sp>
        <p:nvSpPr>
          <p:cNvPr id="1029" name="Rectangle 5"/>
          <p:cNvSpPr>
            <a:spLocks noGrp="1" noChangeArrowheads="1"/>
          </p:cNvSpPr>
          <p:nvPr>
            <p:ph type="sldNum"/>
          </p:nvPr>
        </p:nvSpPr>
        <p:spPr bwMode="auto">
          <a:xfrm>
            <a:off x="6138884" y="6316673"/>
            <a:ext cx="2383989" cy="52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9611" algn="l"/>
                <a:tab pos="1459223" algn="l"/>
                <a:tab pos="2188836" algn="l"/>
              </a:tabLst>
              <a:defRPr sz="1400">
                <a:solidFill>
                  <a:srgbClr val="000000"/>
                </a:solidFill>
                <a:latin typeface="Times New Roman" panose="02020603050405020304" pitchFamily="18" charset="0"/>
                <a:cs typeface="Arial Unicode MS" panose="020B0604020202020204" pitchFamily="34" charset="-128"/>
              </a:defRPr>
            </a:lvl1pPr>
          </a:lstStyle>
          <a:p>
            <a:pPr defTabSz="452807" fontAlgn="base" hangingPunct="0">
              <a:spcBef>
                <a:spcPct val="0"/>
              </a:spcBef>
              <a:spcAft>
                <a:spcPct val="0"/>
              </a:spcAft>
              <a:buClr>
                <a:srgbClr val="000000"/>
              </a:buClr>
              <a:buSzPct val="100000"/>
            </a:pPr>
            <a:fld id="{91A857D3-8977-4B76-8A8E-76EC884CC3A4}" type="slidenum">
              <a:rPr lang="et-EE" altLang="en-US" smtClean="0"/>
              <a:pPr defTabSz="452807" fontAlgn="base" hangingPunct="0">
                <a:spcBef>
                  <a:spcPct val="0"/>
                </a:spcBef>
                <a:spcAft>
                  <a:spcPct val="0"/>
                </a:spcAft>
                <a:buClr>
                  <a:srgbClr val="000000"/>
                </a:buClr>
                <a:buSzPct val="100000"/>
              </a:pPr>
              <a:t>‹#›</a:t>
            </a:fld>
            <a:endParaRPr lang="et-EE" altLang="en-US"/>
          </a:p>
        </p:txBody>
      </p:sp>
    </p:spTree>
    <p:extLst>
      <p:ext uri="{BB962C8B-B14F-4D97-AF65-F5344CB8AC3E}">
        <p14:creationId xmlns:p14="http://schemas.microsoft.com/office/powerpoint/2010/main" val="300701576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iming>
    <p:tnLst>
      <p:par>
        <p:cTn id="1" dur="indefinite" restart="never" nodeType="tmRoot"/>
      </p:par>
    </p:tnLst>
  </p:timing>
  <p:txStyles>
    <p:titleStyle>
      <a:lvl1pPr algn="l" defTabSz="452807"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kern="1200">
          <a:solidFill>
            <a:srgbClr val="000000"/>
          </a:solidFill>
          <a:latin typeface="+mj-lt"/>
          <a:ea typeface="+mj-ea"/>
          <a:cs typeface="+mj-cs"/>
        </a:defRPr>
      </a:lvl1pPr>
      <a:lvl2pPr marL="748813" indent="-288006" algn="l" defTabSz="452807"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2pPr>
      <a:lvl3pPr marL="1152019" indent="-230402" algn="l" defTabSz="452807"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3pPr>
      <a:lvl4pPr marL="1612824" indent="-230402" algn="l" defTabSz="452807"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4pPr>
      <a:lvl5pPr marL="2073633" indent="-230402" algn="l" defTabSz="452807"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5pPr>
      <a:lvl6pPr marL="2534442" indent="-230402" algn="l" defTabSz="452807"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6pPr>
      <a:lvl7pPr marL="2995247" indent="-230402" algn="l" defTabSz="452807"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7pPr>
      <a:lvl8pPr marL="3456057" indent="-230402" algn="l" defTabSz="452807"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8pPr>
      <a:lvl9pPr marL="3916865" indent="-230402" algn="l" defTabSz="452807"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9pPr>
    </p:titleStyle>
    <p:bodyStyle>
      <a:lvl1pPr marL="345605" indent="-345605" algn="l" defTabSz="452807" rtl="0" eaLnBrk="1" fontAlgn="base" hangingPunct="1">
        <a:lnSpc>
          <a:spcPct val="110000"/>
        </a:lnSpc>
        <a:spcBef>
          <a:spcPct val="0"/>
        </a:spcBef>
        <a:spcAft>
          <a:spcPts val="1421"/>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8813" indent="-288006" algn="l" defTabSz="452807" rtl="0" eaLnBrk="1" fontAlgn="base" hangingPunct="1">
        <a:lnSpc>
          <a:spcPct val="110000"/>
        </a:lnSpc>
        <a:spcBef>
          <a:spcPct val="0"/>
        </a:spcBef>
        <a:spcAft>
          <a:spcPts val="115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52019" indent="-230402" algn="l" defTabSz="452807" rtl="0" eaLnBrk="1" fontAlgn="base" hangingPunct="1">
        <a:lnSpc>
          <a:spcPct val="110000"/>
        </a:lnSpc>
        <a:spcBef>
          <a:spcPct val="0"/>
        </a:spcBef>
        <a:spcAft>
          <a:spcPts val="859"/>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12824" indent="-230402" algn="l" defTabSz="452807" rtl="0" eaLnBrk="1" fontAlgn="base" hangingPunct="1">
        <a:lnSpc>
          <a:spcPct val="110000"/>
        </a:lnSpc>
        <a:spcBef>
          <a:spcPct val="0"/>
        </a:spcBef>
        <a:spcAft>
          <a:spcPts val="581"/>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73633" indent="-230402" algn="l" defTabSz="452807" rtl="0" eaLnBrk="1" fontAlgn="base" hangingPunct="1">
        <a:lnSpc>
          <a:spcPct val="110000"/>
        </a:lnSpc>
        <a:spcBef>
          <a:spcPct val="0"/>
        </a:spcBef>
        <a:spcAft>
          <a:spcPts val="291"/>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34442" indent="-230402" algn="l" defTabSz="921618" rtl="0" eaLnBrk="1" latinLnBrk="0" hangingPunct="1">
        <a:lnSpc>
          <a:spcPct val="90000"/>
        </a:lnSpc>
        <a:spcBef>
          <a:spcPts val="505"/>
        </a:spcBef>
        <a:buFont typeface="Arial" panose="020B0604020202020204" pitchFamily="34" charset="0"/>
        <a:buChar char="•"/>
        <a:defRPr sz="1800" kern="1200">
          <a:solidFill>
            <a:schemeClr val="tx1"/>
          </a:solidFill>
          <a:latin typeface="+mn-lt"/>
          <a:ea typeface="+mn-ea"/>
          <a:cs typeface="+mn-cs"/>
        </a:defRPr>
      </a:lvl6pPr>
      <a:lvl7pPr marL="2995247" indent="-230402" algn="l" defTabSz="921618" rtl="0" eaLnBrk="1" latinLnBrk="0" hangingPunct="1">
        <a:lnSpc>
          <a:spcPct val="90000"/>
        </a:lnSpc>
        <a:spcBef>
          <a:spcPts val="505"/>
        </a:spcBef>
        <a:buFont typeface="Arial" panose="020B0604020202020204" pitchFamily="34" charset="0"/>
        <a:buChar char="•"/>
        <a:defRPr sz="1800" kern="1200">
          <a:solidFill>
            <a:schemeClr val="tx1"/>
          </a:solidFill>
          <a:latin typeface="+mn-lt"/>
          <a:ea typeface="+mn-ea"/>
          <a:cs typeface="+mn-cs"/>
        </a:defRPr>
      </a:lvl7pPr>
      <a:lvl8pPr marL="3456057" indent="-230402" algn="l" defTabSz="921618" rtl="0" eaLnBrk="1" latinLnBrk="0" hangingPunct="1">
        <a:lnSpc>
          <a:spcPct val="90000"/>
        </a:lnSpc>
        <a:spcBef>
          <a:spcPts val="505"/>
        </a:spcBef>
        <a:buFont typeface="Arial" panose="020B0604020202020204" pitchFamily="34" charset="0"/>
        <a:buChar char="•"/>
        <a:defRPr sz="1800" kern="1200">
          <a:solidFill>
            <a:schemeClr val="tx1"/>
          </a:solidFill>
          <a:latin typeface="+mn-lt"/>
          <a:ea typeface="+mn-ea"/>
          <a:cs typeface="+mn-cs"/>
        </a:defRPr>
      </a:lvl8pPr>
      <a:lvl9pPr marL="3916865" indent="-230402" algn="l" defTabSz="921618" rtl="0" eaLnBrk="1" latinLnBrk="0" hangingPunct="1">
        <a:lnSpc>
          <a:spcPct val="90000"/>
        </a:lnSpc>
        <a:spcBef>
          <a:spcPts val="505"/>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21618" rtl="0" eaLnBrk="1" latinLnBrk="0" hangingPunct="1">
        <a:defRPr sz="1800" kern="1200">
          <a:solidFill>
            <a:schemeClr val="tx1"/>
          </a:solidFill>
          <a:latin typeface="+mn-lt"/>
          <a:ea typeface="+mn-ea"/>
          <a:cs typeface="+mn-cs"/>
        </a:defRPr>
      </a:lvl1pPr>
      <a:lvl2pPr marL="460805" algn="l" defTabSz="921618" rtl="0" eaLnBrk="1" latinLnBrk="0" hangingPunct="1">
        <a:defRPr sz="1800" kern="1200">
          <a:solidFill>
            <a:schemeClr val="tx1"/>
          </a:solidFill>
          <a:latin typeface="+mn-lt"/>
          <a:ea typeface="+mn-ea"/>
          <a:cs typeface="+mn-cs"/>
        </a:defRPr>
      </a:lvl2pPr>
      <a:lvl3pPr marL="921618" algn="l" defTabSz="921618" rtl="0" eaLnBrk="1" latinLnBrk="0" hangingPunct="1">
        <a:defRPr sz="1800" kern="1200">
          <a:solidFill>
            <a:schemeClr val="tx1"/>
          </a:solidFill>
          <a:latin typeface="+mn-lt"/>
          <a:ea typeface="+mn-ea"/>
          <a:cs typeface="+mn-cs"/>
        </a:defRPr>
      </a:lvl3pPr>
      <a:lvl4pPr marL="1382421" algn="l" defTabSz="921618" rtl="0" eaLnBrk="1" latinLnBrk="0" hangingPunct="1">
        <a:defRPr sz="1800" kern="1200">
          <a:solidFill>
            <a:schemeClr val="tx1"/>
          </a:solidFill>
          <a:latin typeface="+mn-lt"/>
          <a:ea typeface="+mn-ea"/>
          <a:cs typeface="+mn-cs"/>
        </a:defRPr>
      </a:lvl4pPr>
      <a:lvl5pPr marL="1843231" algn="l" defTabSz="921618" rtl="0" eaLnBrk="1" latinLnBrk="0" hangingPunct="1">
        <a:defRPr sz="1800" kern="1200">
          <a:solidFill>
            <a:schemeClr val="tx1"/>
          </a:solidFill>
          <a:latin typeface="+mn-lt"/>
          <a:ea typeface="+mn-ea"/>
          <a:cs typeface="+mn-cs"/>
        </a:defRPr>
      </a:lvl5pPr>
      <a:lvl6pPr marL="2304036" algn="l" defTabSz="921618" rtl="0" eaLnBrk="1" latinLnBrk="0" hangingPunct="1">
        <a:defRPr sz="1800" kern="1200">
          <a:solidFill>
            <a:schemeClr val="tx1"/>
          </a:solidFill>
          <a:latin typeface="+mn-lt"/>
          <a:ea typeface="+mn-ea"/>
          <a:cs typeface="+mn-cs"/>
        </a:defRPr>
      </a:lvl6pPr>
      <a:lvl7pPr marL="2764846" algn="l" defTabSz="921618" rtl="0" eaLnBrk="1" latinLnBrk="0" hangingPunct="1">
        <a:defRPr sz="1800" kern="1200">
          <a:solidFill>
            <a:schemeClr val="tx1"/>
          </a:solidFill>
          <a:latin typeface="+mn-lt"/>
          <a:ea typeface="+mn-ea"/>
          <a:cs typeface="+mn-cs"/>
        </a:defRPr>
      </a:lvl7pPr>
      <a:lvl8pPr marL="3225652" algn="l" defTabSz="921618" rtl="0" eaLnBrk="1" latinLnBrk="0" hangingPunct="1">
        <a:defRPr sz="1800" kern="1200">
          <a:solidFill>
            <a:schemeClr val="tx1"/>
          </a:solidFill>
          <a:latin typeface="+mn-lt"/>
          <a:ea typeface="+mn-ea"/>
          <a:cs typeface="+mn-cs"/>
        </a:defRPr>
      </a:lvl8pPr>
      <a:lvl9pPr marL="3686460" algn="l" defTabSz="92161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11335" y="302413"/>
            <a:ext cx="9214970" cy="12636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dirty="0" smtClean="0"/>
              <a:t>Click to edit the title text format</a:t>
            </a:r>
          </a:p>
        </p:txBody>
      </p:sp>
      <p:sp>
        <p:nvSpPr>
          <p:cNvPr id="1026" name="Rectangle 2"/>
          <p:cNvSpPr>
            <a:spLocks noGrp="1" noChangeArrowheads="1"/>
          </p:cNvSpPr>
          <p:nvPr>
            <p:ph type="body" idx="1"/>
          </p:nvPr>
        </p:nvSpPr>
        <p:spPr bwMode="auto">
          <a:xfrm>
            <a:off x="511335" y="1772997"/>
            <a:ext cx="9214970" cy="4524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dirty="0" smtClean="0"/>
              <a:t>Click to edit the outline text format</a:t>
            </a:r>
          </a:p>
          <a:p>
            <a:pPr lvl="1"/>
            <a:r>
              <a:rPr lang="en-GB" altLang="en-US" dirty="0" smtClean="0"/>
              <a:t>Second Outline Level</a:t>
            </a:r>
          </a:p>
          <a:p>
            <a:pPr lvl="2"/>
            <a:r>
              <a:rPr lang="en-GB" altLang="en-US" dirty="0" smtClean="0"/>
              <a:t>Third Outline Level</a:t>
            </a:r>
          </a:p>
          <a:p>
            <a:pPr lvl="3"/>
            <a:r>
              <a:rPr lang="en-GB" altLang="en-US" dirty="0" smtClean="0"/>
              <a:t>Fourth Outline Level</a:t>
            </a:r>
          </a:p>
          <a:p>
            <a:pPr lvl="4"/>
            <a:r>
              <a:rPr lang="en-GB" altLang="en-US" dirty="0" smtClean="0"/>
              <a:t>Fifth Outline Level</a:t>
            </a:r>
          </a:p>
          <a:p>
            <a:pPr lvl="4"/>
            <a:r>
              <a:rPr lang="en-GB" altLang="en-US" dirty="0" smtClean="0"/>
              <a:t>Sixth Outline Level</a:t>
            </a:r>
          </a:p>
          <a:p>
            <a:pPr lvl="4"/>
            <a:r>
              <a:rPr lang="en-GB" altLang="en-US" dirty="0" smtClean="0"/>
              <a:t>Seventh Outline Level</a:t>
            </a:r>
          </a:p>
          <a:p>
            <a:pPr lvl="4"/>
            <a:r>
              <a:rPr lang="en-GB" altLang="en-US" dirty="0" smtClean="0"/>
              <a:t>Eighth Outline Level</a:t>
            </a:r>
          </a:p>
          <a:p>
            <a:pPr lvl="4"/>
            <a:r>
              <a:rPr lang="en-GB" altLang="en-US" dirty="0" smtClean="0"/>
              <a:t>Ninth Outline Level</a:t>
            </a:r>
          </a:p>
        </p:txBody>
      </p:sp>
      <p:sp>
        <p:nvSpPr>
          <p:cNvPr id="1027" name="Rectangle 3"/>
          <p:cNvSpPr>
            <a:spLocks noGrp="1" noChangeArrowheads="1"/>
          </p:cNvSpPr>
          <p:nvPr>
            <p:ph type="dt"/>
          </p:nvPr>
        </p:nvSpPr>
        <p:spPr bwMode="auto">
          <a:xfrm>
            <a:off x="511335" y="6316673"/>
            <a:ext cx="2383989" cy="52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9915" algn="l"/>
                <a:tab pos="1459831" algn="l"/>
                <a:tab pos="2189746" algn="l"/>
              </a:tabLst>
              <a:defRPr sz="1400">
                <a:solidFill>
                  <a:srgbClr val="000000"/>
                </a:solidFill>
                <a:latin typeface="Times New Roman" panose="02020603050405020304" pitchFamily="18" charset="0"/>
                <a:cs typeface="Arial Unicode MS" panose="020B0604020202020204" pitchFamily="34" charset="-128"/>
              </a:defRPr>
            </a:lvl1pPr>
          </a:lstStyle>
          <a:p>
            <a:pPr defTabSz="452997" fontAlgn="base" hangingPunct="0">
              <a:spcBef>
                <a:spcPct val="0"/>
              </a:spcBef>
              <a:spcAft>
                <a:spcPct val="0"/>
              </a:spcAft>
              <a:buClr>
                <a:srgbClr val="000000"/>
              </a:buClr>
              <a:buSzPct val="100000"/>
            </a:pPr>
            <a:endParaRPr lang="et-EE" altLang="en-US"/>
          </a:p>
        </p:txBody>
      </p:sp>
      <p:sp>
        <p:nvSpPr>
          <p:cNvPr id="1028" name="Rectangle 4"/>
          <p:cNvSpPr>
            <a:spLocks noGrp="1" noChangeArrowheads="1"/>
          </p:cNvSpPr>
          <p:nvPr>
            <p:ph type="ftr"/>
          </p:nvPr>
        </p:nvSpPr>
        <p:spPr bwMode="auto">
          <a:xfrm>
            <a:off x="2889239" y="6316673"/>
            <a:ext cx="3245321" cy="52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729915" algn="l"/>
                <a:tab pos="1459831" algn="l"/>
                <a:tab pos="2189746" algn="l"/>
                <a:tab pos="2919662" algn="l"/>
              </a:tabLst>
              <a:defRPr sz="1400">
                <a:solidFill>
                  <a:srgbClr val="000000"/>
                </a:solidFill>
                <a:latin typeface="Times New Roman" panose="02020603050405020304" pitchFamily="18" charset="0"/>
                <a:cs typeface="Arial Unicode MS" panose="020B0604020202020204" pitchFamily="34" charset="-128"/>
              </a:defRPr>
            </a:lvl1pPr>
          </a:lstStyle>
          <a:p>
            <a:pPr defTabSz="452997" fontAlgn="base" hangingPunct="0">
              <a:spcBef>
                <a:spcPct val="0"/>
              </a:spcBef>
              <a:spcAft>
                <a:spcPct val="0"/>
              </a:spcAft>
              <a:buClr>
                <a:srgbClr val="000000"/>
              </a:buClr>
              <a:buSzPct val="100000"/>
            </a:pPr>
            <a:endParaRPr lang="et-EE" altLang="en-US"/>
          </a:p>
        </p:txBody>
      </p:sp>
      <p:sp>
        <p:nvSpPr>
          <p:cNvPr id="1029" name="Rectangle 5"/>
          <p:cNvSpPr>
            <a:spLocks noGrp="1" noChangeArrowheads="1"/>
          </p:cNvSpPr>
          <p:nvPr>
            <p:ph type="sldNum"/>
          </p:nvPr>
        </p:nvSpPr>
        <p:spPr bwMode="auto">
          <a:xfrm>
            <a:off x="6138880" y="6316673"/>
            <a:ext cx="2383989" cy="52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9915" algn="l"/>
                <a:tab pos="1459831" algn="l"/>
                <a:tab pos="2189746" algn="l"/>
              </a:tabLst>
              <a:defRPr sz="1400">
                <a:solidFill>
                  <a:srgbClr val="000000"/>
                </a:solidFill>
                <a:latin typeface="Times New Roman" panose="02020603050405020304" pitchFamily="18" charset="0"/>
                <a:cs typeface="Arial Unicode MS" panose="020B0604020202020204" pitchFamily="34" charset="-128"/>
              </a:defRPr>
            </a:lvl1pPr>
          </a:lstStyle>
          <a:p>
            <a:pPr defTabSz="452997" fontAlgn="base" hangingPunct="0">
              <a:spcBef>
                <a:spcPct val="0"/>
              </a:spcBef>
              <a:spcAft>
                <a:spcPct val="0"/>
              </a:spcAft>
              <a:buClr>
                <a:srgbClr val="000000"/>
              </a:buClr>
              <a:buSzPct val="100000"/>
            </a:pPr>
            <a:fld id="{91A857D3-8977-4B76-8A8E-76EC884CC3A4}" type="slidenum">
              <a:rPr lang="et-EE" altLang="en-US" smtClean="0"/>
              <a:pPr defTabSz="452997" fontAlgn="base" hangingPunct="0">
                <a:spcBef>
                  <a:spcPct val="0"/>
                </a:spcBef>
                <a:spcAft>
                  <a:spcPct val="0"/>
                </a:spcAft>
                <a:buClr>
                  <a:srgbClr val="000000"/>
                </a:buClr>
                <a:buSzPct val="100000"/>
              </a:pPr>
              <a:t>‹#›</a:t>
            </a:fld>
            <a:endParaRPr lang="et-EE" altLang="en-US"/>
          </a:p>
        </p:txBody>
      </p:sp>
    </p:spTree>
    <p:extLst>
      <p:ext uri="{BB962C8B-B14F-4D97-AF65-F5344CB8AC3E}">
        <p14:creationId xmlns:p14="http://schemas.microsoft.com/office/powerpoint/2010/main" val="31701511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iming>
    <p:tnLst>
      <p:par>
        <p:cTn id="1" dur="indefinite" restart="never" nodeType="tmRoot"/>
      </p:par>
    </p:tnLst>
  </p:timing>
  <p:txStyles>
    <p:titleStyle>
      <a:lvl1pPr algn="l" defTabSz="452997"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kern="1200">
          <a:solidFill>
            <a:srgbClr val="000000"/>
          </a:solidFill>
          <a:latin typeface="+mj-lt"/>
          <a:ea typeface="+mj-ea"/>
          <a:cs typeface="+mj-cs"/>
        </a:defRPr>
      </a:lvl1pPr>
      <a:lvl2pPr marL="749124" indent="-288126" algn="l" defTabSz="452997"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2pPr>
      <a:lvl3pPr marL="1152498" indent="-230498" algn="l" defTabSz="452997"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3pPr>
      <a:lvl4pPr marL="1613496" indent="-230498" algn="l" defTabSz="452997"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4pPr>
      <a:lvl5pPr marL="2074496" indent="-230498" algn="l" defTabSz="452997"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5pPr>
      <a:lvl6pPr marL="2535497" indent="-230498" algn="l" defTabSz="452997"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6pPr>
      <a:lvl7pPr marL="2996495" indent="-230498" algn="l" defTabSz="452997"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7pPr>
      <a:lvl8pPr marL="3457495" indent="-230498" algn="l" defTabSz="452997"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8pPr>
      <a:lvl9pPr marL="3918494" indent="-230498" algn="l" defTabSz="452997"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9pPr>
    </p:titleStyle>
    <p:bodyStyle>
      <a:lvl1pPr marL="345749" indent="-345749" algn="l" defTabSz="452997" rtl="0" eaLnBrk="1" fontAlgn="base" hangingPunct="1">
        <a:lnSpc>
          <a:spcPct val="110000"/>
        </a:lnSpc>
        <a:spcBef>
          <a:spcPct val="0"/>
        </a:spcBef>
        <a:spcAft>
          <a:spcPts val="1421"/>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9124" indent="-288126" algn="l" defTabSz="452997" rtl="0" eaLnBrk="1" fontAlgn="base" hangingPunct="1">
        <a:lnSpc>
          <a:spcPct val="110000"/>
        </a:lnSpc>
        <a:spcBef>
          <a:spcPct val="0"/>
        </a:spcBef>
        <a:spcAft>
          <a:spcPts val="115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52498" indent="-230498" algn="l" defTabSz="452997" rtl="0" eaLnBrk="1" fontAlgn="base" hangingPunct="1">
        <a:lnSpc>
          <a:spcPct val="110000"/>
        </a:lnSpc>
        <a:spcBef>
          <a:spcPct val="0"/>
        </a:spcBef>
        <a:spcAft>
          <a:spcPts val="859"/>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13496" indent="-230498" algn="l" defTabSz="452997" rtl="0" eaLnBrk="1" fontAlgn="base" hangingPunct="1">
        <a:lnSpc>
          <a:spcPct val="110000"/>
        </a:lnSpc>
        <a:spcBef>
          <a:spcPct val="0"/>
        </a:spcBef>
        <a:spcAft>
          <a:spcPts val="581"/>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74496" indent="-230498" algn="l" defTabSz="452997" rtl="0" eaLnBrk="1" fontAlgn="base" hangingPunct="1">
        <a:lnSpc>
          <a:spcPct val="110000"/>
        </a:lnSpc>
        <a:spcBef>
          <a:spcPct val="0"/>
        </a:spcBef>
        <a:spcAft>
          <a:spcPts val="291"/>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35497" indent="-230498" algn="l" defTabSz="921999" rtl="0" eaLnBrk="1" latinLnBrk="0" hangingPunct="1">
        <a:lnSpc>
          <a:spcPct val="90000"/>
        </a:lnSpc>
        <a:spcBef>
          <a:spcPts val="505"/>
        </a:spcBef>
        <a:buFont typeface="Arial" panose="020B0604020202020204" pitchFamily="34" charset="0"/>
        <a:buChar char="•"/>
        <a:defRPr sz="1800" kern="1200">
          <a:solidFill>
            <a:schemeClr val="tx1"/>
          </a:solidFill>
          <a:latin typeface="+mn-lt"/>
          <a:ea typeface="+mn-ea"/>
          <a:cs typeface="+mn-cs"/>
        </a:defRPr>
      </a:lvl6pPr>
      <a:lvl7pPr marL="2996495" indent="-230498" algn="l" defTabSz="921999" rtl="0" eaLnBrk="1" latinLnBrk="0" hangingPunct="1">
        <a:lnSpc>
          <a:spcPct val="90000"/>
        </a:lnSpc>
        <a:spcBef>
          <a:spcPts val="505"/>
        </a:spcBef>
        <a:buFont typeface="Arial" panose="020B0604020202020204" pitchFamily="34" charset="0"/>
        <a:buChar char="•"/>
        <a:defRPr sz="1800" kern="1200">
          <a:solidFill>
            <a:schemeClr val="tx1"/>
          </a:solidFill>
          <a:latin typeface="+mn-lt"/>
          <a:ea typeface="+mn-ea"/>
          <a:cs typeface="+mn-cs"/>
        </a:defRPr>
      </a:lvl7pPr>
      <a:lvl8pPr marL="3457495" indent="-230498" algn="l" defTabSz="921999" rtl="0" eaLnBrk="1" latinLnBrk="0" hangingPunct="1">
        <a:lnSpc>
          <a:spcPct val="90000"/>
        </a:lnSpc>
        <a:spcBef>
          <a:spcPts val="505"/>
        </a:spcBef>
        <a:buFont typeface="Arial" panose="020B0604020202020204" pitchFamily="34" charset="0"/>
        <a:buChar char="•"/>
        <a:defRPr sz="1800" kern="1200">
          <a:solidFill>
            <a:schemeClr val="tx1"/>
          </a:solidFill>
          <a:latin typeface="+mn-lt"/>
          <a:ea typeface="+mn-ea"/>
          <a:cs typeface="+mn-cs"/>
        </a:defRPr>
      </a:lvl8pPr>
      <a:lvl9pPr marL="3918494" indent="-230498" algn="l" defTabSz="921999" rtl="0" eaLnBrk="1" latinLnBrk="0" hangingPunct="1">
        <a:lnSpc>
          <a:spcPct val="90000"/>
        </a:lnSpc>
        <a:spcBef>
          <a:spcPts val="505"/>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21999" rtl="0" eaLnBrk="1" latinLnBrk="0" hangingPunct="1">
        <a:defRPr sz="1800" kern="1200">
          <a:solidFill>
            <a:schemeClr val="tx1"/>
          </a:solidFill>
          <a:latin typeface="+mn-lt"/>
          <a:ea typeface="+mn-ea"/>
          <a:cs typeface="+mn-cs"/>
        </a:defRPr>
      </a:lvl1pPr>
      <a:lvl2pPr marL="460997" algn="l" defTabSz="921999" rtl="0" eaLnBrk="1" latinLnBrk="0" hangingPunct="1">
        <a:defRPr sz="1800" kern="1200">
          <a:solidFill>
            <a:schemeClr val="tx1"/>
          </a:solidFill>
          <a:latin typeface="+mn-lt"/>
          <a:ea typeface="+mn-ea"/>
          <a:cs typeface="+mn-cs"/>
        </a:defRPr>
      </a:lvl2pPr>
      <a:lvl3pPr marL="921999" algn="l" defTabSz="921999" rtl="0" eaLnBrk="1" latinLnBrk="0" hangingPunct="1">
        <a:defRPr sz="1800" kern="1200">
          <a:solidFill>
            <a:schemeClr val="tx1"/>
          </a:solidFill>
          <a:latin typeface="+mn-lt"/>
          <a:ea typeface="+mn-ea"/>
          <a:cs typeface="+mn-cs"/>
        </a:defRPr>
      </a:lvl3pPr>
      <a:lvl4pPr marL="1382997" algn="l" defTabSz="921999" rtl="0" eaLnBrk="1" latinLnBrk="0" hangingPunct="1">
        <a:defRPr sz="1800" kern="1200">
          <a:solidFill>
            <a:schemeClr val="tx1"/>
          </a:solidFill>
          <a:latin typeface="+mn-lt"/>
          <a:ea typeface="+mn-ea"/>
          <a:cs typeface="+mn-cs"/>
        </a:defRPr>
      </a:lvl4pPr>
      <a:lvl5pPr marL="1843999" algn="l" defTabSz="921999" rtl="0" eaLnBrk="1" latinLnBrk="0" hangingPunct="1">
        <a:defRPr sz="1800" kern="1200">
          <a:solidFill>
            <a:schemeClr val="tx1"/>
          </a:solidFill>
          <a:latin typeface="+mn-lt"/>
          <a:ea typeface="+mn-ea"/>
          <a:cs typeface="+mn-cs"/>
        </a:defRPr>
      </a:lvl5pPr>
      <a:lvl6pPr marL="2304996" algn="l" defTabSz="921999" rtl="0" eaLnBrk="1" latinLnBrk="0" hangingPunct="1">
        <a:defRPr sz="1800" kern="1200">
          <a:solidFill>
            <a:schemeClr val="tx1"/>
          </a:solidFill>
          <a:latin typeface="+mn-lt"/>
          <a:ea typeface="+mn-ea"/>
          <a:cs typeface="+mn-cs"/>
        </a:defRPr>
      </a:lvl6pPr>
      <a:lvl7pPr marL="2765996" algn="l" defTabSz="921999" rtl="0" eaLnBrk="1" latinLnBrk="0" hangingPunct="1">
        <a:defRPr sz="1800" kern="1200">
          <a:solidFill>
            <a:schemeClr val="tx1"/>
          </a:solidFill>
          <a:latin typeface="+mn-lt"/>
          <a:ea typeface="+mn-ea"/>
          <a:cs typeface="+mn-cs"/>
        </a:defRPr>
      </a:lvl7pPr>
      <a:lvl8pPr marL="3226995" algn="l" defTabSz="921999" rtl="0" eaLnBrk="1" latinLnBrk="0" hangingPunct="1">
        <a:defRPr sz="1800" kern="1200">
          <a:solidFill>
            <a:schemeClr val="tx1"/>
          </a:solidFill>
          <a:latin typeface="+mn-lt"/>
          <a:ea typeface="+mn-ea"/>
          <a:cs typeface="+mn-cs"/>
        </a:defRPr>
      </a:lvl8pPr>
      <a:lvl9pPr marL="3687996" algn="l" defTabSz="92199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11330" y="302408"/>
            <a:ext cx="9214970" cy="12636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dirty="0" smtClean="0"/>
              <a:t>Click to edit the title text format</a:t>
            </a:r>
          </a:p>
        </p:txBody>
      </p:sp>
      <p:sp>
        <p:nvSpPr>
          <p:cNvPr id="1026" name="Rectangle 2"/>
          <p:cNvSpPr>
            <a:spLocks noGrp="1" noChangeArrowheads="1"/>
          </p:cNvSpPr>
          <p:nvPr>
            <p:ph type="body" idx="1"/>
          </p:nvPr>
        </p:nvSpPr>
        <p:spPr bwMode="auto">
          <a:xfrm>
            <a:off x="511330" y="1772997"/>
            <a:ext cx="9214970" cy="4524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dirty="0" smtClean="0"/>
              <a:t>Click to edit the outline text format</a:t>
            </a:r>
          </a:p>
          <a:p>
            <a:pPr lvl="1"/>
            <a:r>
              <a:rPr lang="en-GB" altLang="en-US" dirty="0" smtClean="0"/>
              <a:t>Second Outline Level</a:t>
            </a:r>
          </a:p>
          <a:p>
            <a:pPr lvl="2"/>
            <a:r>
              <a:rPr lang="en-GB" altLang="en-US" dirty="0" smtClean="0"/>
              <a:t>Third Outline Level</a:t>
            </a:r>
          </a:p>
          <a:p>
            <a:pPr lvl="3"/>
            <a:r>
              <a:rPr lang="en-GB" altLang="en-US" dirty="0" smtClean="0"/>
              <a:t>Fourth Outline Level</a:t>
            </a:r>
          </a:p>
          <a:p>
            <a:pPr lvl="4"/>
            <a:r>
              <a:rPr lang="en-GB" altLang="en-US" dirty="0" smtClean="0"/>
              <a:t>Fifth Outline Level</a:t>
            </a:r>
          </a:p>
          <a:p>
            <a:pPr lvl="4"/>
            <a:r>
              <a:rPr lang="en-GB" altLang="en-US" dirty="0" smtClean="0"/>
              <a:t>Sixth Outline Level</a:t>
            </a:r>
          </a:p>
          <a:p>
            <a:pPr lvl="4"/>
            <a:r>
              <a:rPr lang="en-GB" altLang="en-US" dirty="0" smtClean="0"/>
              <a:t>Seventh Outline Level</a:t>
            </a:r>
          </a:p>
          <a:p>
            <a:pPr lvl="4"/>
            <a:r>
              <a:rPr lang="en-GB" altLang="en-US" dirty="0" smtClean="0"/>
              <a:t>Eighth Outline Level</a:t>
            </a:r>
          </a:p>
          <a:p>
            <a:pPr lvl="4"/>
            <a:r>
              <a:rPr lang="en-GB" altLang="en-US" dirty="0" smtClean="0"/>
              <a:t>Ninth Outline Level</a:t>
            </a:r>
          </a:p>
        </p:txBody>
      </p:sp>
      <p:sp>
        <p:nvSpPr>
          <p:cNvPr id="1027" name="Rectangle 3"/>
          <p:cNvSpPr>
            <a:spLocks noGrp="1" noChangeArrowheads="1"/>
          </p:cNvSpPr>
          <p:nvPr>
            <p:ph type="dt"/>
          </p:nvPr>
        </p:nvSpPr>
        <p:spPr bwMode="auto">
          <a:xfrm>
            <a:off x="511330" y="6316673"/>
            <a:ext cx="2383989" cy="52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30295" algn="l"/>
                <a:tab pos="1460590" algn="l"/>
                <a:tab pos="2190886" algn="l"/>
              </a:tabLst>
              <a:defRPr sz="1400">
                <a:solidFill>
                  <a:srgbClr val="000000"/>
                </a:solidFill>
                <a:latin typeface="Times New Roman" panose="02020603050405020304" pitchFamily="18" charset="0"/>
                <a:cs typeface="Arial Unicode MS" panose="020B0604020202020204" pitchFamily="34" charset="-128"/>
              </a:defRPr>
            </a:lvl1pPr>
          </a:lstStyle>
          <a:p>
            <a:pPr defTabSz="453234" fontAlgn="base" hangingPunct="0">
              <a:spcBef>
                <a:spcPct val="0"/>
              </a:spcBef>
              <a:spcAft>
                <a:spcPct val="0"/>
              </a:spcAft>
              <a:buClr>
                <a:srgbClr val="000000"/>
              </a:buClr>
              <a:buSzPct val="100000"/>
            </a:pPr>
            <a:endParaRPr lang="et-EE" altLang="en-US"/>
          </a:p>
        </p:txBody>
      </p:sp>
      <p:sp>
        <p:nvSpPr>
          <p:cNvPr id="1028" name="Rectangle 4"/>
          <p:cNvSpPr>
            <a:spLocks noGrp="1" noChangeArrowheads="1"/>
          </p:cNvSpPr>
          <p:nvPr>
            <p:ph type="ftr"/>
          </p:nvPr>
        </p:nvSpPr>
        <p:spPr bwMode="auto">
          <a:xfrm>
            <a:off x="2889239" y="6316673"/>
            <a:ext cx="3245321" cy="52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730295" algn="l"/>
                <a:tab pos="1460590" algn="l"/>
                <a:tab pos="2190886" algn="l"/>
                <a:tab pos="2921182" algn="l"/>
              </a:tabLst>
              <a:defRPr sz="1400">
                <a:solidFill>
                  <a:srgbClr val="000000"/>
                </a:solidFill>
                <a:latin typeface="Times New Roman" panose="02020603050405020304" pitchFamily="18" charset="0"/>
                <a:cs typeface="Arial Unicode MS" panose="020B0604020202020204" pitchFamily="34" charset="-128"/>
              </a:defRPr>
            </a:lvl1pPr>
          </a:lstStyle>
          <a:p>
            <a:pPr defTabSz="453234" fontAlgn="base" hangingPunct="0">
              <a:spcBef>
                <a:spcPct val="0"/>
              </a:spcBef>
              <a:spcAft>
                <a:spcPct val="0"/>
              </a:spcAft>
              <a:buClr>
                <a:srgbClr val="000000"/>
              </a:buClr>
              <a:buSzPct val="100000"/>
            </a:pPr>
            <a:endParaRPr lang="et-EE" altLang="en-US"/>
          </a:p>
        </p:txBody>
      </p:sp>
      <p:sp>
        <p:nvSpPr>
          <p:cNvPr id="1029" name="Rectangle 5"/>
          <p:cNvSpPr>
            <a:spLocks noGrp="1" noChangeArrowheads="1"/>
          </p:cNvSpPr>
          <p:nvPr>
            <p:ph type="sldNum"/>
          </p:nvPr>
        </p:nvSpPr>
        <p:spPr bwMode="auto">
          <a:xfrm>
            <a:off x="6138875" y="6316673"/>
            <a:ext cx="2383989" cy="52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30295" algn="l"/>
                <a:tab pos="1460590" algn="l"/>
                <a:tab pos="2190886" algn="l"/>
              </a:tabLst>
              <a:defRPr sz="1400">
                <a:solidFill>
                  <a:srgbClr val="000000"/>
                </a:solidFill>
                <a:latin typeface="Times New Roman" panose="02020603050405020304" pitchFamily="18" charset="0"/>
                <a:cs typeface="Arial Unicode MS" panose="020B0604020202020204" pitchFamily="34" charset="-128"/>
              </a:defRPr>
            </a:lvl1pPr>
          </a:lstStyle>
          <a:p>
            <a:pPr defTabSz="453234" fontAlgn="base" hangingPunct="0">
              <a:spcBef>
                <a:spcPct val="0"/>
              </a:spcBef>
              <a:spcAft>
                <a:spcPct val="0"/>
              </a:spcAft>
              <a:buClr>
                <a:srgbClr val="000000"/>
              </a:buClr>
              <a:buSzPct val="100000"/>
            </a:pPr>
            <a:fld id="{91A857D3-8977-4B76-8A8E-76EC884CC3A4}" type="slidenum">
              <a:rPr lang="et-EE" altLang="en-US" smtClean="0"/>
              <a:pPr defTabSz="453234" fontAlgn="base" hangingPunct="0">
                <a:spcBef>
                  <a:spcPct val="0"/>
                </a:spcBef>
                <a:spcAft>
                  <a:spcPct val="0"/>
                </a:spcAft>
                <a:buClr>
                  <a:srgbClr val="000000"/>
                </a:buClr>
                <a:buSzPct val="100000"/>
              </a:pPr>
              <a:t>‹#›</a:t>
            </a:fld>
            <a:endParaRPr lang="et-EE" altLang="en-US"/>
          </a:p>
        </p:txBody>
      </p:sp>
    </p:spTree>
    <p:extLst>
      <p:ext uri="{BB962C8B-B14F-4D97-AF65-F5344CB8AC3E}">
        <p14:creationId xmlns:p14="http://schemas.microsoft.com/office/powerpoint/2010/main" val="1050112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timing>
    <p:tnLst>
      <p:par>
        <p:cTn id="1" dur="indefinite" restart="never" nodeType="tmRoot"/>
      </p:par>
    </p:tnLst>
  </p:timing>
  <p:txStyles>
    <p:titleStyle>
      <a:lvl1pPr algn="l" defTabSz="453234"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kern="1200">
          <a:solidFill>
            <a:srgbClr val="000000"/>
          </a:solidFill>
          <a:latin typeface="+mj-lt"/>
          <a:ea typeface="+mj-ea"/>
          <a:cs typeface="+mj-cs"/>
        </a:defRPr>
      </a:lvl1pPr>
      <a:lvl2pPr marL="749514" indent="-288275" algn="l" defTabSz="453234"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2pPr>
      <a:lvl3pPr marL="1153098" indent="-230618" algn="l" defTabSz="453234"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3pPr>
      <a:lvl4pPr marL="1614336" indent="-230618" algn="l" defTabSz="453234"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4pPr>
      <a:lvl5pPr marL="2075575" indent="-230618" algn="l" defTabSz="453234"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5pPr>
      <a:lvl6pPr marL="2536816" indent="-230618" algn="l" defTabSz="453234"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6pPr>
      <a:lvl7pPr marL="2998054" indent="-230618" algn="l" defTabSz="453234"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7pPr>
      <a:lvl8pPr marL="3459294" indent="-230618" algn="l" defTabSz="453234"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8pPr>
      <a:lvl9pPr marL="3920533" indent="-230618" algn="l" defTabSz="453234"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9pPr>
    </p:titleStyle>
    <p:bodyStyle>
      <a:lvl1pPr marL="345929" indent="-345929" algn="l" defTabSz="453234" rtl="0" eaLnBrk="1" fontAlgn="base" hangingPunct="1">
        <a:lnSpc>
          <a:spcPct val="110000"/>
        </a:lnSpc>
        <a:spcBef>
          <a:spcPct val="0"/>
        </a:spcBef>
        <a:spcAft>
          <a:spcPts val="1421"/>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9514" indent="-288275" algn="l" defTabSz="453234" rtl="0" eaLnBrk="1" fontAlgn="base" hangingPunct="1">
        <a:lnSpc>
          <a:spcPct val="110000"/>
        </a:lnSpc>
        <a:spcBef>
          <a:spcPct val="0"/>
        </a:spcBef>
        <a:spcAft>
          <a:spcPts val="115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53098" indent="-230618" algn="l" defTabSz="453234" rtl="0" eaLnBrk="1" fontAlgn="base" hangingPunct="1">
        <a:lnSpc>
          <a:spcPct val="110000"/>
        </a:lnSpc>
        <a:spcBef>
          <a:spcPct val="0"/>
        </a:spcBef>
        <a:spcAft>
          <a:spcPts val="859"/>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14336" indent="-230618" algn="l" defTabSz="453234" rtl="0" eaLnBrk="1" fontAlgn="base" hangingPunct="1">
        <a:lnSpc>
          <a:spcPct val="110000"/>
        </a:lnSpc>
        <a:spcBef>
          <a:spcPct val="0"/>
        </a:spcBef>
        <a:spcAft>
          <a:spcPts val="581"/>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75575" indent="-230618" algn="l" defTabSz="453234" rtl="0" eaLnBrk="1" fontAlgn="base" hangingPunct="1">
        <a:lnSpc>
          <a:spcPct val="110000"/>
        </a:lnSpc>
        <a:spcBef>
          <a:spcPct val="0"/>
        </a:spcBef>
        <a:spcAft>
          <a:spcPts val="291"/>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36816" indent="-230618" algn="l" defTabSz="922479" rtl="0" eaLnBrk="1" latinLnBrk="0" hangingPunct="1">
        <a:lnSpc>
          <a:spcPct val="90000"/>
        </a:lnSpc>
        <a:spcBef>
          <a:spcPts val="505"/>
        </a:spcBef>
        <a:buFont typeface="Arial" panose="020B0604020202020204" pitchFamily="34" charset="0"/>
        <a:buChar char="•"/>
        <a:defRPr sz="1800" kern="1200">
          <a:solidFill>
            <a:schemeClr val="tx1"/>
          </a:solidFill>
          <a:latin typeface="+mn-lt"/>
          <a:ea typeface="+mn-ea"/>
          <a:cs typeface="+mn-cs"/>
        </a:defRPr>
      </a:lvl6pPr>
      <a:lvl7pPr marL="2998054" indent="-230618" algn="l" defTabSz="922479" rtl="0" eaLnBrk="1" latinLnBrk="0" hangingPunct="1">
        <a:lnSpc>
          <a:spcPct val="90000"/>
        </a:lnSpc>
        <a:spcBef>
          <a:spcPts val="505"/>
        </a:spcBef>
        <a:buFont typeface="Arial" panose="020B0604020202020204" pitchFamily="34" charset="0"/>
        <a:buChar char="•"/>
        <a:defRPr sz="1800" kern="1200">
          <a:solidFill>
            <a:schemeClr val="tx1"/>
          </a:solidFill>
          <a:latin typeface="+mn-lt"/>
          <a:ea typeface="+mn-ea"/>
          <a:cs typeface="+mn-cs"/>
        </a:defRPr>
      </a:lvl7pPr>
      <a:lvl8pPr marL="3459294" indent="-230618" algn="l" defTabSz="922479" rtl="0" eaLnBrk="1" latinLnBrk="0" hangingPunct="1">
        <a:lnSpc>
          <a:spcPct val="90000"/>
        </a:lnSpc>
        <a:spcBef>
          <a:spcPts val="505"/>
        </a:spcBef>
        <a:buFont typeface="Arial" panose="020B0604020202020204" pitchFamily="34" charset="0"/>
        <a:buChar char="•"/>
        <a:defRPr sz="1800" kern="1200">
          <a:solidFill>
            <a:schemeClr val="tx1"/>
          </a:solidFill>
          <a:latin typeface="+mn-lt"/>
          <a:ea typeface="+mn-ea"/>
          <a:cs typeface="+mn-cs"/>
        </a:defRPr>
      </a:lvl8pPr>
      <a:lvl9pPr marL="3920533" indent="-230618" algn="l" defTabSz="922479" rtl="0" eaLnBrk="1" latinLnBrk="0" hangingPunct="1">
        <a:lnSpc>
          <a:spcPct val="90000"/>
        </a:lnSpc>
        <a:spcBef>
          <a:spcPts val="505"/>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22479" rtl="0" eaLnBrk="1" latinLnBrk="0" hangingPunct="1">
        <a:defRPr sz="1800" kern="1200">
          <a:solidFill>
            <a:schemeClr val="tx1"/>
          </a:solidFill>
          <a:latin typeface="+mn-lt"/>
          <a:ea typeface="+mn-ea"/>
          <a:cs typeface="+mn-cs"/>
        </a:defRPr>
      </a:lvl1pPr>
      <a:lvl2pPr marL="461237" algn="l" defTabSz="922479" rtl="0" eaLnBrk="1" latinLnBrk="0" hangingPunct="1">
        <a:defRPr sz="1800" kern="1200">
          <a:solidFill>
            <a:schemeClr val="tx1"/>
          </a:solidFill>
          <a:latin typeface="+mn-lt"/>
          <a:ea typeface="+mn-ea"/>
          <a:cs typeface="+mn-cs"/>
        </a:defRPr>
      </a:lvl2pPr>
      <a:lvl3pPr marL="922479" algn="l" defTabSz="922479" rtl="0" eaLnBrk="1" latinLnBrk="0" hangingPunct="1">
        <a:defRPr sz="1800" kern="1200">
          <a:solidFill>
            <a:schemeClr val="tx1"/>
          </a:solidFill>
          <a:latin typeface="+mn-lt"/>
          <a:ea typeface="+mn-ea"/>
          <a:cs typeface="+mn-cs"/>
        </a:defRPr>
      </a:lvl3pPr>
      <a:lvl4pPr marL="1383716" algn="l" defTabSz="922479" rtl="0" eaLnBrk="1" latinLnBrk="0" hangingPunct="1">
        <a:defRPr sz="1800" kern="1200">
          <a:solidFill>
            <a:schemeClr val="tx1"/>
          </a:solidFill>
          <a:latin typeface="+mn-lt"/>
          <a:ea typeface="+mn-ea"/>
          <a:cs typeface="+mn-cs"/>
        </a:defRPr>
      </a:lvl4pPr>
      <a:lvl5pPr marL="1844959" algn="l" defTabSz="922479" rtl="0" eaLnBrk="1" latinLnBrk="0" hangingPunct="1">
        <a:defRPr sz="1800" kern="1200">
          <a:solidFill>
            <a:schemeClr val="tx1"/>
          </a:solidFill>
          <a:latin typeface="+mn-lt"/>
          <a:ea typeface="+mn-ea"/>
          <a:cs typeface="+mn-cs"/>
        </a:defRPr>
      </a:lvl5pPr>
      <a:lvl6pPr marL="2306195" algn="l" defTabSz="922479" rtl="0" eaLnBrk="1" latinLnBrk="0" hangingPunct="1">
        <a:defRPr sz="1800" kern="1200">
          <a:solidFill>
            <a:schemeClr val="tx1"/>
          </a:solidFill>
          <a:latin typeface="+mn-lt"/>
          <a:ea typeface="+mn-ea"/>
          <a:cs typeface="+mn-cs"/>
        </a:defRPr>
      </a:lvl6pPr>
      <a:lvl7pPr marL="2767436" algn="l" defTabSz="922479" rtl="0" eaLnBrk="1" latinLnBrk="0" hangingPunct="1">
        <a:defRPr sz="1800" kern="1200">
          <a:solidFill>
            <a:schemeClr val="tx1"/>
          </a:solidFill>
          <a:latin typeface="+mn-lt"/>
          <a:ea typeface="+mn-ea"/>
          <a:cs typeface="+mn-cs"/>
        </a:defRPr>
      </a:lvl7pPr>
      <a:lvl8pPr marL="3228674" algn="l" defTabSz="922479" rtl="0" eaLnBrk="1" latinLnBrk="0" hangingPunct="1">
        <a:defRPr sz="1800" kern="1200">
          <a:solidFill>
            <a:schemeClr val="tx1"/>
          </a:solidFill>
          <a:latin typeface="+mn-lt"/>
          <a:ea typeface="+mn-ea"/>
          <a:cs typeface="+mn-cs"/>
        </a:defRPr>
      </a:lvl8pPr>
      <a:lvl9pPr marL="3689914" algn="l" defTabSz="92247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11324" y="302402"/>
            <a:ext cx="9214970" cy="12636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dirty="0" smtClean="0"/>
              <a:t>Click to edit the title text format</a:t>
            </a:r>
          </a:p>
        </p:txBody>
      </p:sp>
      <p:sp>
        <p:nvSpPr>
          <p:cNvPr id="1026" name="Rectangle 2"/>
          <p:cNvSpPr>
            <a:spLocks noGrp="1" noChangeArrowheads="1"/>
          </p:cNvSpPr>
          <p:nvPr>
            <p:ph type="body" idx="1"/>
          </p:nvPr>
        </p:nvSpPr>
        <p:spPr bwMode="auto">
          <a:xfrm>
            <a:off x="511324" y="1772997"/>
            <a:ext cx="9214970" cy="4524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dirty="0" smtClean="0"/>
              <a:t>Click to edit the outline text format</a:t>
            </a:r>
          </a:p>
          <a:p>
            <a:pPr lvl="1"/>
            <a:r>
              <a:rPr lang="en-GB" altLang="en-US" dirty="0" smtClean="0"/>
              <a:t>Second Outline Level</a:t>
            </a:r>
          </a:p>
          <a:p>
            <a:pPr lvl="2"/>
            <a:r>
              <a:rPr lang="en-GB" altLang="en-US" dirty="0" smtClean="0"/>
              <a:t>Third Outline Level</a:t>
            </a:r>
          </a:p>
          <a:p>
            <a:pPr lvl="3"/>
            <a:r>
              <a:rPr lang="en-GB" altLang="en-US" dirty="0" smtClean="0"/>
              <a:t>Fourth Outline Level</a:t>
            </a:r>
          </a:p>
          <a:p>
            <a:pPr lvl="4"/>
            <a:r>
              <a:rPr lang="en-GB" altLang="en-US" dirty="0" smtClean="0"/>
              <a:t>Fifth Outline Level</a:t>
            </a:r>
          </a:p>
          <a:p>
            <a:pPr lvl="4"/>
            <a:r>
              <a:rPr lang="en-GB" altLang="en-US" dirty="0" smtClean="0"/>
              <a:t>Sixth Outline Level</a:t>
            </a:r>
          </a:p>
          <a:p>
            <a:pPr lvl="4"/>
            <a:r>
              <a:rPr lang="en-GB" altLang="en-US" dirty="0" smtClean="0"/>
              <a:t>Seventh Outline Level</a:t>
            </a:r>
          </a:p>
          <a:p>
            <a:pPr lvl="4"/>
            <a:r>
              <a:rPr lang="en-GB" altLang="en-US" dirty="0" smtClean="0"/>
              <a:t>Eighth Outline Level</a:t>
            </a:r>
          </a:p>
          <a:p>
            <a:pPr lvl="4"/>
            <a:r>
              <a:rPr lang="en-GB" altLang="en-US" dirty="0" smtClean="0"/>
              <a:t>Ninth Outline Level</a:t>
            </a:r>
          </a:p>
        </p:txBody>
      </p:sp>
      <p:sp>
        <p:nvSpPr>
          <p:cNvPr id="1027" name="Rectangle 3"/>
          <p:cNvSpPr>
            <a:spLocks noGrp="1" noChangeArrowheads="1"/>
          </p:cNvSpPr>
          <p:nvPr>
            <p:ph type="dt"/>
          </p:nvPr>
        </p:nvSpPr>
        <p:spPr bwMode="auto">
          <a:xfrm>
            <a:off x="511323" y="6316673"/>
            <a:ext cx="2383989" cy="52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30751" algn="l"/>
                <a:tab pos="1461502" algn="l"/>
                <a:tab pos="2192254" algn="l"/>
              </a:tabLst>
              <a:defRPr sz="1400">
                <a:solidFill>
                  <a:srgbClr val="000000"/>
                </a:solidFill>
                <a:latin typeface="Times New Roman" panose="02020603050405020304" pitchFamily="18" charset="0"/>
                <a:cs typeface="Arial Unicode MS" panose="020B0604020202020204" pitchFamily="34" charset="-128"/>
              </a:defRPr>
            </a:lvl1pPr>
          </a:lstStyle>
          <a:p>
            <a:pPr defTabSz="453516" fontAlgn="base" hangingPunct="0">
              <a:spcBef>
                <a:spcPct val="0"/>
              </a:spcBef>
              <a:spcAft>
                <a:spcPct val="0"/>
              </a:spcAft>
              <a:buClr>
                <a:srgbClr val="000000"/>
              </a:buClr>
              <a:buSzPct val="100000"/>
            </a:pPr>
            <a:endParaRPr lang="et-EE" altLang="en-US"/>
          </a:p>
        </p:txBody>
      </p:sp>
      <p:sp>
        <p:nvSpPr>
          <p:cNvPr id="1028" name="Rectangle 4"/>
          <p:cNvSpPr>
            <a:spLocks noGrp="1" noChangeArrowheads="1"/>
          </p:cNvSpPr>
          <p:nvPr>
            <p:ph type="ftr"/>
          </p:nvPr>
        </p:nvSpPr>
        <p:spPr bwMode="auto">
          <a:xfrm>
            <a:off x="2889238" y="6316673"/>
            <a:ext cx="3245321" cy="52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730751" algn="l"/>
                <a:tab pos="1461502" algn="l"/>
                <a:tab pos="2192254" algn="l"/>
                <a:tab pos="2923007" algn="l"/>
              </a:tabLst>
              <a:defRPr sz="1400">
                <a:solidFill>
                  <a:srgbClr val="000000"/>
                </a:solidFill>
                <a:latin typeface="Times New Roman" panose="02020603050405020304" pitchFamily="18" charset="0"/>
                <a:cs typeface="Arial Unicode MS" panose="020B0604020202020204" pitchFamily="34" charset="-128"/>
              </a:defRPr>
            </a:lvl1pPr>
          </a:lstStyle>
          <a:p>
            <a:pPr defTabSz="453516" fontAlgn="base" hangingPunct="0">
              <a:spcBef>
                <a:spcPct val="0"/>
              </a:spcBef>
              <a:spcAft>
                <a:spcPct val="0"/>
              </a:spcAft>
              <a:buClr>
                <a:srgbClr val="000000"/>
              </a:buClr>
              <a:buSzPct val="100000"/>
            </a:pPr>
            <a:endParaRPr lang="et-EE" altLang="en-US"/>
          </a:p>
        </p:txBody>
      </p:sp>
      <p:sp>
        <p:nvSpPr>
          <p:cNvPr id="1029" name="Rectangle 5"/>
          <p:cNvSpPr>
            <a:spLocks noGrp="1" noChangeArrowheads="1"/>
          </p:cNvSpPr>
          <p:nvPr>
            <p:ph type="sldNum"/>
          </p:nvPr>
        </p:nvSpPr>
        <p:spPr bwMode="auto">
          <a:xfrm>
            <a:off x="6138869" y="6316673"/>
            <a:ext cx="2383989" cy="52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30751" algn="l"/>
                <a:tab pos="1461502" algn="l"/>
                <a:tab pos="2192254" algn="l"/>
              </a:tabLst>
              <a:defRPr sz="1400">
                <a:solidFill>
                  <a:srgbClr val="000000"/>
                </a:solidFill>
                <a:latin typeface="Times New Roman" panose="02020603050405020304" pitchFamily="18" charset="0"/>
                <a:cs typeface="Arial Unicode MS" panose="020B0604020202020204" pitchFamily="34" charset="-128"/>
              </a:defRPr>
            </a:lvl1pPr>
          </a:lstStyle>
          <a:p>
            <a:pPr defTabSz="453516" fontAlgn="base" hangingPunct="0">
              <a:spcBef>
                <a:spcPct val="0"/>
              </a:spcBef>
              <a:spcAft>
                <a:spcPct val="0"/>
              </a:spcAft>
              <a:buClr>
                <a:srgbClr val="000000"/>
              </a:buClr>
              <a:buSzPct val="100000"/>
            </a:pPr>
            <a:fld id="{91A857D3-8977-4B76-8A8E-76EC884CC3A4}" type="slidenum">
              <a:rPr lang="et-EE" altLang="en-US" smtClean="0"/>
              <a:pPr defTabSz="453516" fontAlgn="base" hangingPunct="0">
                <a:spcBef>
                  <a:spcPct val="0"/>
                </a:spcBef>
                <a:spcAft>
                  <a:spcPct val="0"/>
                </a:spcAft>
                <a:buClr>
                  <a:srgbClr val="000000"/>
                </a:buClr>
                <a:buSzPct val="100000"/>
              </a:pPr>
              <a:t>‹#›</a:t>
            </a:fld>
            <a:endParaRPr lang="et-EE" altLang="en-US"/>
          </a:p>
        </p:txBody>
      </p:sp>
    </p:spTree>
    <p:extLst>
      <p:ext uri="{BB962C8B-B14F-4D97-AF65-F5344CB8AC3E}">
        <p14:creationId xmlns:p14="http://schemas.microsoft.com/office/powerpoint/2010/main" val="140170199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timing>
    <p:tnLst>
      <p:par>
        <p:cTn id="1" dur="indefinite" restart="never" nodeType="tmRoot"/>
      </p:par>
    </p:tnLst>
  </p:timing>
  <p:txStyles>
    <p:titleStyle>
      <a:lvl1pPr algn="l" defTabSz="453516"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kern="1200">
          <a:solidFill>
            <a:srgbClr val="000000"/>
          </a:solidFill>
          <a:latin typeface="+mj-lt"/>
          <a:ea typeface="+mj-ea"/>
          <a:cs typeface="+mj-cs"/>
        </a:defRPr>
      </a:lvl1pPr>
      <a:lvl2pPr marL="749982" indent="-288455" algn="l" defTabSz="453516"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2pPr>
      <a:lvl3pPr marL="1153818" indent="-230762" algn="l" defTabSz="453516"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3pPr>
      <a:lvl4pPr marL="1615345" indent="-230762" algn="l" defTabSz="453516"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4pPr>
      <a:lvl5pPr marL="2076871" indent="-230762" algn="l" defTabSz="453516"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5pPr>
      <a:lvl6pPr marL="2538400" indent="-230762" algn="l" defTabSz="453516"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6pPr>
      <a:lvl7pPr marL="2999926" indent="-230762" algn="l" defTabSz="453516"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7pPr>
      <a:lvl8pPr marL="3461453" indent="-230762" algn="l" defTabSz="453516"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8pPr>
      <a:lvl9pPr marL="3922981" indent="-230762" algn="l" defTabSz="453516"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9pPr>
    </p:titleStyle>
    <p:bodyStyle>
      <a:lvl1pPr marL="346145" indent="-346145" algn="l" defTabSz="453516" rtl="0" eaLnBrk="1" fontAlgn="base" hangingPunct="1">
        <a:lnSpc>
          <a:spcPct val="110000"/>
        </a:lnSpc>
        <a:spcBef>
          <a:spcPct val="0"/>
        </a:spcBef>
        <a:spcAft>
          <a:spcPts val="1421"/>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9982" indent="-288455" algn="l" defTabSz="453516" rtl="0" eaLnBrk="1" fontAlgn="base" hangingPunct="1">
        <a:lnSpc>
          <a:spcPct val="110000"/>
        </a:lnSpc>
        <a:spcBef>
          <a:spcPct val="0"/>
        </a:spcBef>
        <a:spcAft>
          <a:spcPts val="115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53818" indent="-230762" algn="l" defTabSz="453516" rtl="0" eaLnBrk="1" fontAlgn="base" hangingPunct="1">
        <a:lnSpc>
          <a:spcPct val="110000"/>
        </a:lnSpc>
        <a:spcBef>
          <a:spcPct val="0"/>
        </a:spcBef>
        <a:spcAft>
          <a:spcPts val="859"/>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15345" indent="-230762" algn="l" defTabSz="453516" rtl="0" eaLnBrk="1" fontAlgn="base" hangingPunct="1">
        <a:lnSpc>
          <a:spcPct val="110000"/>
        </a:lnSpc>
        <a:spcBef>
          <a:spcPct val="0"/>
        </a:spcBef>
        <a:spcAft>
          <a:spcPts val="581"/>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76871" indent="-230762" algn="l" defTabSz="453516" rtl="0" eaLnBrk="1" fontAlgn="base" hangingPunct="1">
        <a:lnSpc>
          <a:spcPct val="110000"/>
        </a:lnSpc>
        <a:spcBef>
          <a:spcPct val="0"/>
        </a:spcBef>
        <a:spcAft>
          <a:spcPts val="291"/>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38400" indent="-230762" algn="l" defTabSz="923055" rtl="0" eaLnBrk="1" latinLnBrk="0" hangingPunct="1">
        <a:lnSpc>
          <a:spcPct val="90000"/>
        </a:lnSpc>
        <a:spcBef>
          <a:spcPts val="505"/>
        </a:spcBef>
        <a:buFont typeface="Arial" panose="020B0604020202020204" pitchFamily="34" charset="0"/>
        <a:buChar char="•"/>
        <a:defRPr sz="1800" kern="1200">
          <a:solidFill>
            <a:schemeClr val="tx1"/>
          </a:solidFill>
          <a:latin typeface="+mn-lt"/>
          <a:ea typeface="+mn-ea"/>
          <a:cs typeface="+mn-cs"/>
        </a:defRPr>
      </a:lvl6pPr>
      <a:lvl7pPr marL="2999926" indent="-230762" algn="l" defTabSz="923055" rtl="0" eaLnBrk="1" latinLnBrk="0" hangingPunct="1">
        <a:lnSpc>
          <a:spcPct val="90000"/>
        </a:lnSpc>
        <a:spcBef>
          <a:spcPts val="505"/>
        </a:spcBef>
        <a:buFont typeface="Arial" panose="020B0604020202020204" pitchFamily="34" charset="0"/>
        <a:buChar char="•"/>
        <a:defRPr sz="1800" kern="1200">
          <a:solidFill>
            <a:schemeClr val="tx1"/>
          </a:solidFill>
          <a:latin typeface="+mn-lt"/>
          <a:ea typeface="+mn-ea"/>
          <a:cs typeface="+mn-cs"/>
        </a:defRPr>
      </a:lvl7pPr>
      <a:lvl8pPr marL="3461453" indent="-230762" algn="l" defTabSz="923055" rtl="0" eaLnBrk="1" latinLnBrk="0" hangingPunct="1">
        <a:lnSpc>
          <a:spcPct val="90000"/>
        </a:lnSpc>
        <a:spcBef>
          <a:spcPts val="505"/>
        </a:spcBef>
        <a:buFont typeface="Arial" panose="020B0604020202020204" pitchFamily="34" charset="0"/>
        <a:buChar char="•"/>
        <a:defRPr sz="1800" kern="1200">
          <a:solidFill>
            <a:schemeClr val="tx1"/>
          </a:solidFill>
          <a:latin typeface="+mn-lt"/>
          <a:ea typeface="+mn-ea"/>
          <a:cs typeface="+mn-cs"/>
        </a:defRPr>
      </a:lvl8pPr>
      <a:lvl9pPr marL="3922981" indent="-230762" algn="l" defTabSz="923055" rtl="0" eaLnBrk="1" latinLnBrk="0" hangingPunct="1">
        <a:lnSpc>
          <a:spcPct val="90000"/>
        </a:lnSpc>
        <a:spcBef>
          <a:spcPts val="505"/>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23055" rtl="0" eaLnBrk="1" latinLnBrk="0" hangingPunct="1">
        <a:defRPr sz="1800" kern="1200">
          <a:solidFill>
            <a:schemeClr val="tx1"/>
          </a:solidFill>
          <a:latin typeface="+mn-lt"/>
          <a:ea typeface="+mn-ea"/>
          <a:cs typeface="+mn-cs"/>
        </a:defRPr>
      </a:lvl1pPr>
      <a:lvl2pPr marL="461525" algn="l" defTabSz="923055" rtl="0" eaLnBrk="1" latinLnBrk="0" hangingPunct="1">
        <a:defRPr sz="1800" kern="1200">
          <a:solidFill>
            <a:schemeClr val="tx1"/>
          </a:solidFill>
          <a:latin typeface="+mn-lt"/>
          <a:ea typeface="+mn-ea"/>
          <a:cs typeface="+mn-cs"/>
        </a:defRPr>
      </a:lvl2pPr>
      <a:lvl3pPr marL="923055" algn="l" defTabSz="923055" rtl="0" eaLnBrk="1" latinLnBrk="0" hangingPunct="1">
        <a:defRPr sz="1800" kern="1200">
          <a:solidFill>
            <a:schemeClr val="tx1"/>
          </a:solidFill>
          <a:latin typeface="+mn-lt"/>
          <a:ea typeface="+mn-ea"/>
          <a:cs typeface="+mn-cs"/>
        </a:defRPr>
      </a:lvl3pPr>
      <a:lvl4pPr marL="1384580" algn="l" defTabSz="923055" rtl="0" eaLnBrk="1" latinLnBrk="0" hangingPunct="1">
        <a:defRPr sz="1800" kern="1200">
          <a:solidFill>
            <a:schemeClr val="tx1"/>
          </a:solidFill>
          <a:latin typeface="+mn-lt"/>
          <a:ea typeface="+mn-ea"/>
          <a:cs typeface="+mn-cs"/>
        </a:defRPr>
      </a:lvl4pPr>
      <a:lvl5pPr marL="1846110" algn="l" defTabSz="923055" rtl="0" eaLnBrk="1" latinLnBrk="0" hangingPunct="1">
        <a:defRPr sz="1800" kern="1200">
          <a:solidFill>
            <a:schemeClr val="tx1"/>
          </a:solidFill>
          <a:latin typeface="+mn-lt"/>
          <a:ea typeface="+mn-ea"/>
          <a:cs typeface="+mn-cs"/>
        </a:defRPr>
      </a:lvl5pPr>
      <a:lvl6pPr marL="2307635" algn="l" defTabSz="923055" rtl="0" eaLnBrk="1" latinLnBrk="0" hangingPunct="1">
        <a:defRPr sz="1800" kern="1200">
          <a:solidFill>
            <a:schemeClr val="tx1"/>
          </a:solidFill>
          <a:latin typeface="+mn-lt"/>
          <a:ea typeface="+mn-ea"/>
          <a:cs typeface="+mn-cs"/>
        </a:defRPr>
      </a:lvl6pPr>
      <a:lvl7pPr marL="2769165" algn="l" defTabSz="923055" rtl="0" eaLnBrk="1" latinLnBrk="0" hangingPunct="1">
        <a:defRPr sz="1800" kern="1200">
          <a:solidFill>
            <a:schemeClr val="tx1"/>
          </a:solidFill>
          <a:latin typeface="+mn-lt"/>
          <a:ea typeface="+mn-ea"/>
          <a:cs typeface="+mn-cs"/>
        </a:defRPr>
      </a:lvl7pPr>
      <a:lvl8pPr marL="3230690" algn="l" defTabSz="923055" rtl="0" eaLnBrk="1" latinLnBrk="0" hangingPunct="1">
        <a:defRPr sz="1800" kern="1200">
          <a:solidFill>
            <a:schemeClr val="tx1"/>
          </a:solidFill>
          <a:latin typeface="+mn-lt"/>
          <a:ea typeface="+mn-ea"/>
          <a:cs typeface="+mn-cs"/>
        </a:defRPr>
      </a:lvl8pPr>
      <a:lvl9pPr marL="3692219" algn="l" defTabSz="92305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11317" y="302395"/>
            <a:ext cx="9214970" cy="12636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dirty="0" smtClean="0"/>
              <a:t>Click to edit the title text format</a:t>
            </a:r>
          </a:p>
        </p:txBody>
      </p:sp>
      <p:sp>
        <p:nvSpPr>
          <p:cNvPr id="1026" name="Rectangle 2"/>
          <p:cNvSpPr>
            <a:spLocks noGrp="1" noChangeArrowheads="1"/>
          </p:cNvSpPr>
          <p:nvPr>
            <p:ph type="body" idx="1"/>
          </p:nvPr>
        </p:nvSpPr>
        <p:spPr bwMode="auto">
          <a:xfrm>
            <a:off x="511317" y="1772990"/>
            <a:ext cx="9214970" cy="4524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dirty="0" smtClean="0"/>
              <a:t>Click to edit the outline text format</a:t>
            </a:r>
          </a:p>
          <a:p>
            <a:pPr lvl="1"/>
            <a:r>
              <a:rPr lang="en-GB" altLang="en-US" dirty="0" smtClean="0"/>
              <a:t>Second Outline Level</a:t>
            </a:r>
          </a:p>
          <a:p>
            <a:pPr lvl="2"/>
            <a:r>
              <a:rPr lang="en-GB" altLang="en-US" dirty="0" smtClean="0"/>
              <a:t>Third Outline Level</a:t>
            </a:r>
          </a:p>
          <a:p>
            <a:pPr lvl="3"/>
            <a:r>
              <a:rPr lang="en-GB" altLang="en-US" dirty="0" smtClean="0"/>
              <a:t>Fourth Outline Level</a:t>
            </a:r>
          </a:p>
          <a:p>
            <a:pPr lvl="4"/>
            <a:r>
              <a:rPr lang="en-GB" altLang="en-US" dirty="0" smtClean="0"/>
              <a:t>Fifth Outline Level</a:t>
            </a:r>
          </a:p>
          <a:p>
            <a:pPr lvl="4"/>
            <a:r>
              <a:rPr lang="en-GB" altLang="en-US" dirty="0" smtClean="0"/>
              <a:t>Sixth Outline Level</a:t>
            </a:r>
          </a:p>
          <a:p>
            <a:pPr lvl="4"/>
            <a:r>
              <a:rPr lang="en-GB" altLang="en-US" dirty="0" smtClean="0"/>
              <a:t>Seventh Outline Level</a:t>
            </a:r>
          </a:p>
          <a:p>
            <a:pPr lvl="4"/>
            <a:r>
              <a:rPr lang="en-GB" altLang="en-US" dirty="0" smtClean="0"/>
              <a:t>Eighth Outline Level</a:t>
            </a:r>
          </a:p>
          <a:p>
            <a:pPr lvl="4"/>
            <a:r>
              <a:rPr lang="en-GB" altLang="en-US" dirty="0" smtClean="0"/>
              <a:t>Ninth Outline Level</a:t>
            </a:r>
          </a:p>
        </p:txBody>
      </p:sp>
      <p:sp>
        <p:nvSpPr>
          <p:cNvPr id="1027" name="Rectangle 3"/>
          <p:cNvSpPr>
            <a:spLocks noGrp="1" noChangeArrowheads="1"/>
          </p:cNvSpPr>
          <p:nvPr>
            <p:ph type="dt"/>
          </p:nvPr>
        </p:nvSpPr>
        <p:spPr bwMode="auto">
          <a:xfrm>
            <a:off x="511316" y="6316673"/>
            <a:ext cx="2383989" cy="52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31284" algn="l"/>
                <a:tab pos="1462568" algn="l"/>
                <a:tab pos="2193851" algn="l"/>
              </a:tabLst>
              <a:defRPr sz="1400">
                <a:solidFill>
                  <a:srgbClr val="000000"/>
                </a:solidFill>
                <a:latin typeface="Times New Roman" panose="02020603050405020304" pitchFamily="18" charset="0"/>
                <a:cs typeface="Arial Unicode MS" panose="020B0604020202020204" pitchFamily="34" charset="-128"/>
              </a:defRPr>
            </a:lvl1pPr>
          </a:lstStyle>
          <a:p>
            <a:pPr defTabSz="453845" fontAlgn="base" hangingPunct="0">
              <a:spcBef>
                <a:spcPct val="0"/>
              </a:spcBef>
              <a:spcAft>
                <a:spcPct val="0"/>
              </a:spcAft>
              <a:buClr>
                <a:srgbClr val="000000"/>
              </a:buClr>
              <a:buSzPct val="100000"/>
              <a:buFont typeface="Times New Roman" panose="02020603050405020304" pitchFamily="18" charset="0"/>
              <a:buNone/>
            </a:pPr>
            <a:endParaRPr lang="et-EE" altLang="en-US"/>
          </a:p>
        </p:txBody>
      </p:sp>
      <p:sp>
        <p:nvSpPr>
          <p:cNvPr id="1028" name="Rectangle 4"/>
          <p:cNvSpPr>
            <a:spLocks noGrp="1" noChangeArrowheads="1"/>
          </p:cNvSpPr>
          <p:nvPr>
            <p:ph type="ftr"/>
          </p:nvPr>
        </p:nvSpPr>
        <p:spPr bwMode="auto">
          <a:xfrm>
            <a:off x="2889231" y="6316673"/>
            <a:ext cx="3245321" cy="52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tabLst>
                <a:tab pos="731284" algn="l"/>
                <a:tab pos="1462568" algn="l"/>
                <a:tab pos="2193851" algn="l"/>
                <a:tab pos="2925135" algn="l"/>
              </a:tabLst>
              <a:defRPr sz="1400">
                <a:solidFill>
                  <a:srgbClr val="000000"/>
                </a:solidFill>
                <a:latin typeface="Times New Roman" panose="02020603050405020304" pitchFamily="18" charset="0"/>
                <a:cs typeface="Arial Unicode MS" panose="020B0604020202020204" pitchFamily="34" charset="-128"/>
              </a:defRPr>
            </a:lvl1pPr>
          </a:lstStyle>
          <a:p>
            <a:pPr defTabSz="453845" fontAlgn="base" hangingPunct="0">
              <a:spcBef>
                <a:spcPct val="0"/>
              </a:spcBef>
              <a:spcAft>
                <a:spcPct val="0"/>
              </a:spcAft>
              <a:buClr>
                <a:srgbClr val="000000"/>
              </a:buClr>
              <a:buSzPct val="100000"/>
              <a:buFont typeface="Times New Roman" panose="02020603050405020304" pitchFamily="18" charset="0"/>
              <a:buNone/>
            </a:pPr>
            <a:endParaRPr lang="et-EE" altLang="en-US"/>
          </a:p>
        </p:txBody>
      </p:sp>
      <p:sp>
        <p:nvSpPr>
          <p:cNvPr id="1029" name="Rectangle 5"/>
          <p:cNvSpPr>
            <a:spLocks noGrp="1" noChangeArrowheads="1"/>
          </p:cNvSpPr>
          <p:nvPr>
            <p:ph type="sldNum"/>
          </p:nvPr>
        </p:nvSpPr>
        <p:spPr bwMode="auto">
          <a:xfrm>
            <a:off x="6138861" y="6316673"/>
            <a:ext cx="2383989" cy="52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31284" algn="l"/>
                <a:tab pos="1462568" algn="l"/>
                <a:tab pos="2193851" algn="l"/>
              </a:tabLst>
              <a:defRPr sz="1400">
                <a:solidFill>
                  <a:srgbClr val="000000"/>
                </a:solidFill>
                <a:latin typeface="Times New Roman" panose="02020603050405020304" pitchFamily="18" charset="0"/>
                <a:cs typeface="Arial Unicode MS" panose="020B0604020202020204" pitchFamily="34" charset="-128"/>
              </a:defRPr>
            </a:lvl1pPr>
          </a:lstStyle>
          <a:p>
            <a:pPr defTabSz="453845" fontAlgn="base" hangingPunct="0">
              <a:spcBef>
                <a:spcPct val="0"/>
              </a:spcBef>
              <a:spcAft>
                <a:spcPct val="0"/>
              </a:spcAft>
              <a:buClr>
                <a:srgbClr val="000000"/>
              </a:buClr>
              <a:buSzPct val="100000"/>
              <a:buFont typeface="Times New Roman" panose="02020603050405020304" pitchFamily="18" charset="0"/>
              <a:buNone/>
            </a:pPr>
            <a:fld id="{91A857D3-8977-4B76-8A8E-76EC884CC3A4}" type="slidenum">
              <a:rPr lang="et-EE" altLang="en-US"/>
              <a:pPr defTabSz="453845" fontAlgn="base" hangingPunct="0">
                <a:spcBef>
                  <a:spcPct val="0"/>
                </a:spcBef>
                <a:spcAft>
                  <a:spcPct val="0"/>
                </a:spcAft>
                <a:buClr>
                  <a:srgbClr val="000000"/>
                </a:buClr>
                <a:buSzPct val="100000"/>
                <a:buFont typeface="Times New Roman" panose="02020603050405020304" pitchFamily="18" charset="0"/>
                <a:buNone/>
              </a:pPr>
              <a:t>‹#›</a:t>
            </a:fld>
            <a:endParaRPr lang="et-EE" altLang="en-US"/>
          </a:p>
        </p:txBody>
      </p:sp>
    </p:spTree>
    <p:extLst>
      <p:ext uri="{BB962C8B-B14F-4D97-AF65-F5344CB8AC3E}">
        <p14:creationId xmlns:p14="http://schemas.microsoft.com/office/powerpoint/2010/main" val="221281908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iming>
    <p:tnLst>
      <p:par>
        <p:cTn id="1" dur="indefinite" restart="never" nodeType="tmRoot"/>
      </p:par>
    </p:tnLst>
  </p:timing>
  <p:txStyles>
    <p:titleStyle>
      <a:lvl1pPr algn="l" defTabSz="453845"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kern="1200">
          <a:solidFill>
            <a:srgbClr val="000000"/>
          </a:solidFill>
          <a:latin typeface="+mj-lt"/>
          <a:ea typeface="+mj-ea"/>
          <a:cs typeface="+mj-cs"/>
        </a:defRPr>
      </a:lvl1pPr>
      <a:lvl2pPr marL="750528" indent="-288665" algn="l" defTabSz="453845"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2pPr>
      <a:lvl3pPr marL="1154659" indent="-230932" algn="l" defTabSz="453845"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3pPr>
      <a:lvl4pPr marL="1616522" indent="-230932" algn="l" defTabSz="453845"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4pPr>
      <a:lvl5pPr marL="2078385" indent="-230932" algn="l" defTabSz="453845"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5pPr>
      <a:lvl6pPr marL="2540249" indent="-230932" algn="l" defTabSz="453845"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6pPr>
      <a:lvl7pPr marL="3002112" indent="-230932" algn="l" defTabSz="453845"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7pPr>
      <a:lvl8pPr marL="3463976" indent="-230932" algn="l" defTabSz="453845"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8pPr>
      <a:lvl9pPr marL="3925839" indent="-230932" algn="l" defTabSz="453845" rtl="0" eaLnBrk="1" fontAlgn="base" hangingPunct="1">
        <a:lnSpc>
          <a:spcPct val="88000"/>
        </a:lnSpc>
        <a:spcBef>
          <a:spcPct val="0"/>
        </a:spcBef>
        <a:spcAft>
          <a:spcPct val="0"/>
        </a:spcAft>
        <a:buClr>
          <a:srgbClr val="000000"/>
        </a:buClr>
        <a:buSzPct val="100000"/>
        <a:buFont typeface="Times New Roman" panose="02020603050405020304" pitchFamily="18" charset="0"/>
        <a:defRPr sz="5800">
          <a:solidFill>
            <a:srgbClr val="000000"/>
          </a:solidFill>
          <a:latin typeface="Roboto Condensed" panose="02000000000000000000" pitchFamily="2" charset="0"/>
          <a:ea typeface="Microsoft YaHei" panose="020B0503020204020204" pitchFamily="34" charset="-122"/>
        </a:defRPr>
      </a:lvl9pPr>
    </p:titleStyle>
    <p:bodyStyle>
      <a:lvl1pPr marL="346398" indent="-346398" algn="l" defTabSz="453845" rtl="0" eaLnBrk="1" fontAlgn="base" hangingPunct="1">
        <a:lnSpc>
          <a:spcPct val="110000"/>
        </a:lnSpc>
        <a:spcBef>
          <a:spcPct val="0"/>
        </a:spcBef>
        <a:spcAft>
          <a:spcPts val="1427"/>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50528" indent="-288665" algn="l" defTabSz="453845" rtl="0" eaLnBrk="1" fontAlgn="base" hangingPunct="1">
        <a:lnSpc>
          <a:spcPct val="110000"/>
        </a:lnSpc>
        <a:spcBef>
          <a:spcPct val="0"/>
        </a:spcBef>
        <a:spcAft>
          <a:spcPts val="115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54659" indent="-230932" algn="l" defTabSz="453845" rtl="0" eaLnBrk="1" fontAlgn="base" hangingPunct="1">
        <a:lnSpc>
          <a:spcPct val="110000"/>
        </a:lnSpc>
        <a:spcBef>
          <a:spcPct val="0"/>
        </a:spcBef>
        <a:spcAft>
          <a:spcPts val="859"/>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16522" indent="-230932" algn="l" defTabSz="453845" rtl="0" eaLnBrk="1" fontAlgn="base" hangingPunct="1">
        <a:lnSpc>
          <a:spcPct val="110000"/>
        </a:lnSpc>
        <a:spcBef>
          <a:spcPct val="0"/>
        </a:spcBef>
        <a:spcAft>
          <a:spcPts val="581"/>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78385" indent="-230932" algn="l" defTabSz="453845" rtl="0" eaLnBrk="1" fontAlgn="base" hangingPunct="1">
        <a:lnSpc>
          <a:spcPct val="110000"/>
        </a:lnSpc>
        <a:spcBef>
          <a:spcPct val="0"/>
        </a:spcBef>
        <a:spcAft>
          <a:spcPts val="291"/>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40249" indent="-230932" algn="l" defTabSz="923727" rtl="0" eaLnBrk="1" latinLnBrk="0" hangingPunct="1">
        <a:lnSpc>
          <a:spcPct val="90000"/>
        </a:lnSpc>
        <a:spcBef>
          <a:spcPts val="505"/>
        </a:spcBef>
        <a:buFont typeface="Arial" panose="020B0604020202020204" pitchFamily="34" charset="0"/>
        <a:buChar char="•"/>
        <a:defRPr sz="1800" kern="1200">
          <a:solidFill>
            <a:schemeClr val="tx1"/>
          </a:solidFill>
          <a:latin typeface="+mn-lt"/>
          <a:ea typeface="+mn-ea"/>
          <a:cs typeface="+mn-cs"/>
        </a:defRPr>
      </a:lvl6pPr>
      <a:lvl7pPr marL="3002112" indent="-230932" algn="l" defTabSz="923727" rtl="0" eaLnBrk="1" latinLnBrk="0" hangingPunct="1">
        <a:lnSpc>
          <a:spcPct val="90000"/>
        </a:lnSpc>
        <a:spcBef>
          <a:spcPts val="505"/>
        </a:spcBef>
        <a:buFont typeface="Arial" panose="020B0604020202020204" pitchFamily="34" charset="0"/>
        <a:buChar char="•"/>
        <a:defRPr sz="1800" kern="1200">
          <a:solidFill>
            <a:schemeClr val="tx1"/>
          </a:solidFill>
          <a:latin typeface="+mn-lt"/>
          <a:ea typeface="+mn-ea"/>
          <a:cs typeface="+mn-cs"/>
        </a:defRPr>
      </a:lvl7pPr>
      <a:lvl8pPr marL="3463976" indent="-230932" algn="l" defTabSz="923727" rtl="0" eaLnBrk="1" latinLnBrk="0" hangingPunct="1">
        <a:lnSpc>
          <a:spcPct val="90000"/>
        </a:lnSpc>
        <a:spcBef>
          <a:spcPts val="505"/>
        </a:spcBef>
        <a:buFont typeface="Arial" panose="020B0604020202020204" pitchFamily="34" charset="0"/>
        <a:buChar char="•"/>
        <a:defRPr sz="1800" kern="1200">
          <a:solidFill>
            <a:schemeClr val="tx1"/>
          </a:solidFill>
          <a:latin typeface="+mn-lt"/>
          <a:ea typeface="+mn-ea"/>
          <a:cs typeface="+mn-cs"/>
        </a:defRPr>
      </a:lvl8pPr>
      <a:lvl9pPr marL="3925839" indent="-230932" algn="l" defTabSz="923727" rtl="0" eaLnBrk="1" latinLnBrk="0" hangingPunct="1">
        <a:lnSpc>
          <a:spcPct val="90000"/>
        </a:lnSpc>
        <a:spcBef>
          <a:spcPts val="505"/>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23727" rtl="0" eaLnBrk="1" latinLnBrk="0" hangingPunct="1">
        <a:defRPr sz="1800" kern="1200">
          <a:solidFill>
            <a:schemeClr val="tx1"/>
          </a:solidFill>
          <a:latin typeface="+mn-lt"/>
          <a:ea typeface="+mn-ea"/>
          <a:cs typeface="+mn-cs"/>
        </a:defRPr>
      </a:lvl1pPr>
      <a:lvl2pPr marL="461863" algn="l" defTabSz="923727" rtl="0" eaLnBrk="1" latinLnBrk="0" hangingPunct="1">
        <a:defRPr sz="1800" kern="1200">
          <a:solidFill>
            <a:schemeClr val="tx1"/>
          </a:solidFill>
          <a:latin typeface="+mn-lt"/>
          <a:ea typeface="+mn-ea"/>
          <a:cs typeface="+mn-cs"/>
        </a:defRPr>
      </a:lvl2pPr>
      <a:lvl3pPr marL="923727" algn="l" defTabSz="923727" rtl="0" eaLnBrk="1" latinLnBrk="0" hangingPunct="1">
        <a:defRPr sz="1800" kern="1200">
          <a:solidFill>
            <a:schemeClr val="tx1"/>
          </a:solidFill>
          <a:latin typeface="+mn-lt"/>
          <a:ea typeface="+mn-ea"/>
          <a:cs typeface="+mn-cs"/>
        </a:defRPr>
      </a:lvl3pPr>
      <a:lvl4pPr marL="1385590" algn="l" defTabSz="923727" rtl="0" eaLnBrk="1" latinLnBrk="0" hangingPunct="1">
        <a:defRPr sz="1800" kern="1200">
          <a:solidFill>
            <a:schemeClr val="tx1"/>
          </a:solidFill>
          <a:latin typeface="+mn-lt"/>
          <a:ea typeface="+mn-ea"/>
          <a:cs typeface="+mn-cs"/>
        </a:defRPr>
      </a:lvl4pPr>
      <a:lvl5pPr marL="1847454" algn="l" defTabSz="923727" rtl="0" eaLnBrk="1" latinLnBrk="0" hangingPunct="1">
        <a:defRPr sz="1800" kern="1200">
          <a:solidFill>
            <a:schemeClr val="tx1"/>
          </a:solidFill>
          <a:latin typeface="+mn-lt"/>
          <a:ea typeface="+mn-ea"/>
          <a:cs typeface="+mn-cs"/>
        </a:defRPr>
      </a:lvl5pPr>
      <a:lvl6pPr marL="2309317" algn="l" defTabSz="923727" rtl="0" eaLnBrk="1" latinLnBrk="0" hangingPunct="1">
        <a:defRPr sz="1800" kern="1200">
          <a:solidFill>
            <a:schemeClr val="tx1"/>
          </a:solidFill>
          <a:latin typeface="+mn-lt"/>
          <a:ea typeface="+mn-ea"/>
          <a:cs typeface="+mn-cs"/>
        </a:defRPr>
      </a:lvl6pPr>
      <a:lvl7pPr marL="2771181" algn="l" defTabSz="923727" rtl="0" eaLnBrk="1" latinLnBrk="0" hangingPunct="1">
        <a:defRPr sz="1800" kern="1200">
          <a:solidFill>
            <a:schemeClr val="tx1"/>
          </a:solidFill>
          <a:latin typeface="+mn-lt"/>
          <a:ea typeface="+mn-ea"/>
          <a:cs typeface="+mn-cs"/>
        </a:defRPr>
      </a:lvl7pPr>
      <a:lvl8pPr marL="3233044" algn="l" defTabSz="923727" rtl="0" eaLnBrk="1" latinLnBrk="0" hangingPunct="1">
        <a:defRPr sz="1800" kern="1200">
          <a:solidFill>
            <a:schemeClr val="tx1"/>
          </a:solidFill>
          <a:latin typeface="+mn-lt"/>
          <a:ea typeface="+mn-ea"/>
          <a:cs typeface="+mn-cs"/>
        </a:defRPr>
      </a:lvl8pPr>
      <a:lvl9pPr marL="3694908" algn="l" defTabSz="92372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a:xfrm>
            <a:off x="1425953" y="2057355"/>
            <a:ext cx="7315576" cy="1804595"/>
          </a:xfrm>
        </p:spPr>
        <p:txBody>
          <a:bodyPr/>
          <a:lstStyle/>
          <a:p>
            <a:r>
              <a:rPr lang="et-EE" sz="4000" dirty="0"/>
              <a:t>Tulevikustsenaariumid </a:t>
            </a:r>
            <a:br>
              <a:rPr lang="et-EE" sz="4000" dirty="0"/>
            </a:br>
            <a:r>
              <a:rPr lang="et-EE" sz="4000" dirty="0"/>
              <a:t>riigiteede ja kohalike teede omandisuhetes</a:t>
            </a:r>
          </a:p>
        </p:txBody>
      </p:sp>
      <p:sp>
        <p:nvSpPr>
          <p:cNvPr id="3" name="Alapealkiri 2"/>
          <p:cNvSpPr>
            <a:spLocks noGrp="1"/>
          </p:cNvSpPr>
          <p:nvPr>
            <p:ph type="subTitle" idx="1"/>
          </p:nvPr>
        </p:nvSpPr>
        <p:spPr/>
        <p:txBody>
          <a:bodyPr/>
          <a:lstStyle/>
          <a:p>
            <a:r>
              <a:rPr lang="et-EE" dirty="0"/>
              <a:t>Kuno Männik</a:t>
            </a:r>
          </a:p>
          <a:p>
            <a:r>
              <a:rPr lang="et-EE" dirty="0"/>
              <a:t>Jaan Ingermaa</a:t>
            </a:r>
          </a:p>
          <a:p>
            <a:r>
              <a:rPr lang="et-EE" dirty="0"/>
              <a:t>Teede omandisuhete töögrupp</a:t>
            </a:r>
          </a:p>
          <a:p>
            <a:endParaRPr lang="et-EE" sz="1800" dirty="0"/>
          </a:p>
          <a:p>
            <a:r>
              <a:rPr lang="et-EE" sz="1800" dirty="0"/>
              <a:t>7.11.2017</a:t>
            </a:r>
          </a:p>
          <a:p>
            <a:endParaRPr lang="et-EE" dirty="0"/>
          </a:p>
        </p:txBody>
      </p:sp>
    </p:spTree>
    <p:extLst>
      <p:ext uri="{BB962C8B-B14F-4D97-AF65-F5344CB8AC3E}">
        <p14:creationId xmlns:p14="http://schemas.microsoft.com/office/powerpoint/2010/main" val="980588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stkülik 1"/>
          <p:cNvSpPr/>
          <p:nvPr/>
        </p:nvSpPr>
        <p:spPr>
          <a:xfrm>
            <a:off x="395536" y="404690"/>
            <a:ext cx="7992888" cy="461420"/>
          </a:xfrm>
          <a:prstGeom prst="rect">
            <a:avLst/>
          </a:prstGeom>
        </p:spPr>
        <p:txBody>
          <a:bodyPr wrap="square" lIns="91194" tIns="45599" rIns="91194" bIns="45599">
            <a:spAutoFit/>
          </a:bodyPr>
          <a:lstStyle/>
          <a:p>
            <a:r>
              <a:rPr lang="et-EE" sz="2000" dirty="0"/>
              <a:t>Stsenaarium 2:  </a:t>
            </a:r>
            <a:r>
              <a:rPr lang="et-EE" sz="2400" b="1" dirty="0"/>
              <a:t>Suurendame kohalikku teedevõrku</a:t>
            </a:r>
            <a:endParaRPr lang="et-EE" sz="2400" dirty="0"/>
          </a:p>
        </p:txBody>
      </p:sp>
      <p:sp>
        <p:nvSpPr>
          <p:cNvPr id="3" name="Ristkülik 2"/>
          <p:cNvSpPr/>
          <p:nvPr/>
        </p:nvSpPr>
        <p:spPr>
          <a:xfrm>
            <a:off x="360791" y="1268786"/>
            <a:ext cx="8424936" cy="4401205"/>
          </a:xfrm>
          <a:prstGeom prst="rect">
            <a:avLst/>
          </a:prstGeom>
        </p:spPr>
        <p:txBody>
          <a:bodyPr wrap="square" lIns="91194" tIns="45599" rIns="91194" bIns="45599">
            <a:spAutoFit/>
          </a:bodyPr>
          <a:lstStyle/>
          <a:p>
            <a:r>
              <a:rPr lang="et-EE" sz="2000" dirty="0"/>
              <a:t>Kohaliku liiklusena on käsitletav kohaliku omavalitsuse haldusterritooriumil asuvate asulate sisene, kui ka omavalitsuse haldusterritooriumil asuvate asulate vaheline liiklus. Suureneb kohalike teede pikkus riigi kõrvalmaanteede arvelt, rakendades maksimaalselt kohaliku omavalitsuse korralduse seaduse sätet, et kohaliku omavalitsusüksuse ülesandeks on korraldada valla ja linna teede ehitamist ja korrashoidu oma halduspiirides. Kohalike omavalitsuste liitmise reformi järgselt suurenevad haldusterritooriumid, mis võimaldab osale senistest riigi kõrvalmaanteedest ning linnu, aleveid ja alevikke läbivad tänava tüüpi praegustele riigiteedele omistada kohalikku liiklust teenindava funktsiooni. Riigile jääb nn tõmbekeskuste ühendamine maanteedega ja rahvusvahelise võrgustiku toimimise tagamine. Kohalikud omavalitsused tagavad nii tänavate kui piirkonna maanteede hoiuks </a:t>
            </a:r>
            <a:r>
              <a:rPr lang="et-EE" sz="2000" u="sng" dirty="0"/>
              <a:t>inseneriteadmistega asjatundjad </a:t>
            </a:r>
            <a:r>
              <a:rPr lang="et-EE" sz="2000" dirty="0"/>
              <a:t>ning juurutavad kompetentsel analüüsil põhinevate otsuste tegemise teehoiuvahendite efektiivseks kasutamiseks.</a:t>
            </a:r>
          </a:p>
        </p:txBody>
      </p:sp>
      <p:sp>
        <p:nvSpPr>
          <p:cNvPr id="5" name="Jaluse kohatäide 4"/>
          <p:cNvSpPr>
            <a:spLocks noGrp="1"/>
          </p:cNvSpPr>
          <p:nvPr>
            <p:ph type="ftr" sz="quarter" idx="11"/>
          </p:nvPr>
        </p:nvSpPr>
        <p:spPr>
          <a:xfrm>
            <a:off x="8100392" y="222127"/>
            <a:ext cx="735360" cy="365125"/>
          </a:xfrm>
        </p:spPr>
        <p:txBody>
          <a:bodyPr/>
          <a:lstStyle/>
          <a:p>
            <a:r>
              <a:rPr lang="et-EE" dirty="0" smtClean="0"/>
              <a:t>S2</a:t>
            </a:r>
            <a:endParaRPr lang="et-EE" dirty="0"/>
          </a:p>
        </p:txBody>
      </p:sp>
      <p:sp>
        <p:nvSpPr>
          <p:cNvPr id="6" name="Slaidinumbri kohatäide 5"/>
          <p:cNvSpPr>
            <a:spLocks noGrp="1"/>
          </p:cNvSpPr>
          <p:nvPr>
            <p:ph type="sldNum" sz="quarter" idx="12"/>
          </p:nvPr>
        </p:nvSpPr>
        <p:spPr/>
        <p:txBody>
          <a:bodyPr/>
          <a:lstStyle/>
          <a:p>
            <a:fld id="{8EC715AE-D934-4660-88BC-2ED840489AA4}" type="slidenum">
              <a:rPr lang="et-EE" smtClean="0"/>
              <a:t>10</a:t>
            </a:fld>
            <a:endParaRPr lang="et-EE"/>
          </a:p>
        </p:txBody>
      </p:sp>
    </p:spTree>
    <p:extLst>
      <p:ext uri="{BB962C8B-B14F-4D97-AF65-F5344CB8AC3E}">
        <p14:creationId xmlns:p14="http://schemas.microsoft.com/office/powerpoint/2010/main" val="839900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aluse kohatäide 1"/>
          <p:cNvSpPr>
            <a:spLocks noGrp="1"/>
          </p:cNvSpPr>
          <p:nvPr>
            <p:ph type="ftr" sz="quarter" idx="11"/>
          </p:nvPr>
        </p:nvSpPr>
        <p:spPr>
          <a:xfrm>
            <a:off x="8028384" y="188666"/>
            <a:ext cx="879376" cy="365125"/>
          </a:xfrm>
        </p:spPr>
        <p:txBody>
          <a:bodyPr/>
          <a:lstStyle/>
          <a:p>
            <a:r>
              <a:rPr lang="et-EE" dirty="0" smtClean="0"/>
              <a:t>S2</a:t>
            </a:r>
            <a:endParaRPr lang="et-EE" dirty="0"/>
          </a:p>
        </p:txBody>
      </p:sp>
      <p:sp>
        <p:nvSpPr>
          <p:cNvPr id="3" name="Slaidinumbri kohatäide 2"/>
          <p:cNvSpPr>
            <a:spLocks noGrp="1"/>
          </p:cNvSpPr>
          <p:nvPr>
            <p:ph type="sldNum" sz="quarter" idx="12"/>
          </p:nvPr>
        </p:nvSpPr>
        <p:spPr/>
        <p:txBody>
          <a:bodyPr/>
          <a:lstStyle/>
          <a:p>
            <a:fld id="{8EC715AE-D934-4660-88BC-2ED840489AA4}" type="slidenum">
              <a:rPr lang="et-EE" smtClean="0"/>
              <a:t>11</a:t>
            </a:fld>
            <a:endParaRPr lang="et-EE"/>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176" y="933450"/>
            <a:ext cx="6343650" cy="499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stkülik 9"/>
          <p:cNvSpPr/>
          <p:nvPr/>
        </p:nvSpPr>
        <p:spPr>
          <a:xfrm>
            <a:off x="3059832" y="332682"/>
            <a:ext cx="2423757" cy="369088"/>
          </a:xfrm>
          <a:prstGeom prst="rect">
            <a:avLst/>
          </a:prstGeom>
        </p:spPr>
        <p:txBody>
          <a:bodyPr wrap="none" lIns="91194" tIns="45599" rIns="91194" bIns="45599">
            <a:spAutoFit/>
          </a:bodyPr>
          <a:lstStyle/>
          <a:p>
            <a:r>
              <a:rPr lang="et-EE" dirty="0" smtClean="0"/>
              <a:t>RÕUGE – HAANJA näide</a:t>
            </a:r>
            <a:endParaRPr lang="et-EE" dirty="0"/>
          </a:p>
        </p:txBody>
      </p:sp>
    </p:spTree>
    <p:extLst>
      <p:ext uri="{BB962C8B-B14F-4D97-AF65-F5344CB8AC3E}">
        <p14:creationId xmlns:p14="http://schemas.microsoft.com/office/powerpoint/2010/main" val="2008994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istkülik 1"/>
          <p:cNvSpPr/>
          <p:nvPr/>
        </p:nvSpPr>
        <p:spPr>
          <a:xfrm>
            <a:off x="395536" y="404690"/>
            <a:ext cx="8424936" cy="4524315"/>
          </a:xfrm>
          <a:prstGeom prst="rect">
            <a:avLst/>
          </a:prstGeom>
        </p:spPr>
        <p:txBody>
          <a:bodyPr wrap="square" lIns="91194" tIns="45599" rIns="91194" bIns="45599">
            <a:spAutoFit/>
          </a:bodyPr>
          <a:lstStyle/>
          <a:p>
            <a:r>
              <a:rPr lang="et-EE" dirty="0" smtClean="0"/>
              <a:t> Üldjuhul jäetakse </a:t>
            </a:r>
            <a:r>
              <a:rPr lang="et-EE" dirty="0"/>
              <a:t>KOV omandisse </a:t>
            </a:r>
            <a:r>
              <a:rPr lang="et-EE" dirty="0" smtClean="0"/>
              <a:t>kõik </a:t>
            </a:r>
            <a:r>
              <a:rPr lang="et-EE" dirty="0"/>
              <a:t>tänava tüüpi teed, kuna need on  tihedalt seotud kohaliku elu korraldamise ülesannetega - teenindavad valdavalt kohalikku liiklust (sh  kohalikku ühistransporti) ning on otseselt seotud tehnovõrgu, heakorra küsimuste ja maa otstarbeka kasutusega, ehk siis KOVi olemuslike ülesannetega. Olles nimetatud teede omanik saab KOV paremini täita oma põhiseaduslikku funktsiooni – iseseisvalt otsustada ja korraldada kõiki kohaliku elu küsimusi.</a:t>
            </a:r>
          </a:p>
          <a:p>
            <a:r>
              <a:rPr lang="et-EE" dirty="0"/>
              <a:t>Riigi ülesandeks jääb riigi olulisemate piirkondade ja objektide (tõmbekeskuste) ühendamine – selleks on eelkõige suuremad asulad (linnad, alevid ja alevikud, kuid mitte külad) ning riiklikult tähtsad transpordisõlmed, piiripunktid jms. Asulate ühendamise kaudu on tagatud ka vallakeskuste omavaheline ühendus riigiteede kaudu.</a:t>
            </a:r>
          </a:p>
          <a:p>
            <a:r>
              <a:rPr lang="et-EE" u="sng" dirty="0"/>
              <a:t>Riigitee on reeglina maantee </a:t>
            </a:r>
            <a:r>
              <a:rPr lang="et-EE" dirty="0"/>
              <a:t>ja ühendab tõmbekeskusi mööda ühte mõistlikku marsruuti, s.t riigiteede võrgustikus puuduvad funktsioonilt alternatiivsed ühendusteed. Senistel alternatiivsetel ühendusteedel kaalutakse seisundinõuete vähendamist või liiklemise piiramist, kui KOV riigitee ülevõtmisega ei nõustu. Riigitee tunnustega KOV maanteed võetakse riigiteeks. Erandina võib tänava tüüpi tee kuuluda riigitee koosseisu, kui välditakse KOV autonoomiasse ebaproportsionaalset sekkumist. </a:t>
            </a:r>
          </a:p>
        </p:txBody>
      </p:sp>
      <p:sp>
        <p:nvSpPr>
          <p:cNvPr id="3" name="Ristkülik 2"/>
          <p:cNvSpPr/>
          <p:nvPr/>
        </p:nvSpPr>
        <p:spPr>
          <a:xfrm>
            <a:off x="341395" y="5165343"/>
            <a:ext cx="8533217" cy="1200329"/>
          </a:xfrm>
          <a:prstGeom prst="rect">
            <a:avLst/>
          </a:prstGeom>
        </p:spPr>
        <p:txBody>
          <a:bodyPr wrap="square" lIns="91194" tIns="45599" rIns="91194" bIns="45599">
            <a:spAutoFit/>
          </a:bodyPr>
          <a:lstStyle/>
          <a:p>
            <a:r>
              <a:rPr lang="et-EE" dirty="0"/>
              <a:t>Kohalikele teedele (eelkõige tänavad), kus esineb riigitee funktsioon, kuid mille võtmine riigiteeks ei ole eespool nimetatud kaalutlustel otstarbekas, eraldatakse riigieelarvest sihtotstarbelist toetust, seda nt toetusfondi kaudu vms.</a:t>
            </a:r>
          </a:p>
          <a:p>
            <a:r>
              <a:rPr lang="et-EE" dirty="0"/>
              <a:t>Stsenaariumiga kaasneb vajadus muuta õigusakte.</a:t>
            </a:r>
          </a:p>
        </p:txBody>
      </p:sp>
      <p:sp>
        <p:nvSpPr>
          <p:cNvPr id="5" name="Jaluse kohatäide 4"/>
          <p:cNvSpPr>
            <a:spLocks noGrp="1"/>
          </p:cNvSpPr>
          <p:nvPr>
            <p:ph type="ftr" sz="quarter" idx="11"/>
          </p:nvPr>
        </p:nvSpPr>
        <p:spPr>
          <a:xfrm>
            <a:off x="8388424" y="222127"/>
            <a:ext cx="591344" cy="365125"/>
          </a:xfrm>
        </p:spPr>
        <p:txBody>
          <a:bodyPr/>
          <a:lstStyle/>
          <a:p>
            <a:r>
              <a:rPr lang="et-EE" dirty="0" smtClean="0"/>
              <a:t>S2</a:t>
            </a:r>
            <a:endParaRPr lang="et-EE" dirty="0"/>
          </a:p>
        </p:txBody>
      </p:sp>
      <p:sp>
        <p:nvSpPr>
          <p:cNvPr id="6" name="Slaidinumbri kohatäide 5"/>
          <p:cNvSpPr>
            <a:spLocks noGrp="1"/>
          </p:cNvSpPr>
          <p:nvPr>
            <p:ph type="sldNum" sz="quarter" idx="12"/>
          </p:nvPr>
        </p:nvSpPr>
        <p:spPr/>
        <p:txBody>
          <a:bodyPr/>
          <a:lstStyle/>
          <a:p>
            <a:fld id="{8EC715AE-D934-4660-88BC-2ED840489AA4}" type="slidenum">
              <a:rPr lang="et-EE" smtClean="0"/>
              <a:t>12</a:t>
            </a:fld>
            <a:endParaRPr lang="et-EE"/>
          </a:p>
        </p:txBody>
      </p:sp>
    </p:spTree>
    <p:extLst>
      <p:ext uri="{BB962C8B-B14F-4D97-AF65-F5344CB8AC3E}">
        <p14:creationId xmlns:p14="http://schemas.microsoft.com/office/powerpoint/2010/main" val="3650488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3867015055"/>
              </p:ext>
            </p:extLst>
          </p:nvPr>
        </p:nvGraphicFramePr>
        <p:xfrm>
          <a:off x="0" y="116632"/>
          <a:ext cx="9144000" cy="6758924"/>
        </p:xfrm>
        <a:graphic>
          <a:graphicData uri="http://schemas.openxmlformats.org/drawingml/2006/table">
            <a:tbl>
              <a:tblPr>
                <a:tableStyleId>{5C22544A-7EE6-4342-B048-85BDC9FD1C3A}</a:tableStyleId>
              </a:tblPr>
              <a:tblGrid>
                <a:gridCol w="4571526"/>
                <a:gridCol w="4572474"/>
              </a:tblGrid>
              <a:tr h="2400316">
                <a:tc>
                  <a:txBody>
                    <a:bodyPr/>
                    <a:lstStyle/>
                    <a:p>
                      <a:pPr algn="ctr">
                        <a:lnSpc>
                          <a:spcPct val="115000"/>
                        </a:lnSpc>
                        <a:spcBef>
                          <a:spcPts val="0"/>
                        </a:spcBef>
                        <a:spcAft>
                          <a:spcPts val="0"/>
                        </a:spcAft>
                      </a:pPr>
                      <a:r>
                        <a:rPr lang="et-EE" sz="1400" u="sng" dirty="0">
                          <a:effectLst/>
                        </a:rPr>
                        <a:t>TUGEVUSED</a:t>
                      </a:r>
                      <a:endParaRPr lang="et-EE" sz="1400" dirty="0">
                        <a:effectLst/>
                      </a:endParaRPr>
                    </a:p>
                    <a:p>
                      <a:pPr marL="342900" lvl="0" indent="-342900">
                        <a:spcBef>
                          <a:spcPts val="0"/>
                        </a:spcBef>
                        <a:spcAft>
                          <a:spcPts val="0"/>
                        </a:spcAft>
                        <a:buFont typeface="Wingdings"/>
                        <a:buChar char=""/>
                      </a:pPr>
                      <a:r>
                        <a:rPr lang="et-EE" sz="1400" dirty="0">
                          <a:effectLst/>
                        </a:rPr>
                        <a:t>Tagatakse kohaliku omavalitsuse autonoomia, millega soodustatakse arengut (kohaliku liikluse korraldamine, juurdepääsude tagamine, heakorra ja ühistranspordi planeerimine,  planeeringute kehtestamine jne).</a:t>
                      </a:r>
                    </a:p>
                    <a:p>
                      <a:pPr marL="342900" lvl="0" indent="-342900">
                        <a:spcBef>
                          <a:spcPts val="600"/>
                        </a:spcBef>
                        <a:spcAft>
                          <a:spcPts val="600"/>
                        </a:spcAft>
                        <a:buFont typeface="Wingdings"/>
                        <a:buChar char=""/>
                      </a:pPr>
                      <a:r>
                        <a:rPr lang="et-EE" sz="1400" dirty="0">
                          <a:effectLst/>
                        </a:rPr>
                        <a:t>Kooskõlas haldusreformiga,  suurenevad kohalike omavalituste kohustused ja otsustusõigus.</a:t>
                      </a:r>
                    </a:p>
                    <a:p>
                      <a:pPr marL="342900" lvl="0" indent="-342900">
                        <a:spcBef>
                          <a:spcPts val="600"/>
                        </a:spcBef>
                        <a:spcAft>
                          <a:spcPts val="600"/>
                        </a:spcAft>
                        <a:buFont typeface="Wingdings"/>
                        <a:buChar char=""/>
                      </a:pPr>
                      <a:r>
                        <a:rPr lang="et-EE" sz="1400" dirty="0">
                          <a:effectLst/>
                        </a:rPr>
                        <a:t>Maanteeamet saab keskenduda eelkõige üleriigilise ja regionaalse tähtsustega teedevõrgu hoiule ja arendamisele.</a:t>
                      </a:r>
                      <a:endParaRPr lang="et-EE" sz="1400" dirty="0">
                        <a:effectLst/>
                        <a:latin typeface="Calibri"/>
                      </a:endParaRPr>
                    </a:p>
                  </a:txBody>
                  <a:tcPr marL="51173" marR="51173" marT="0" marB="0"/>
                </a:tc>
                <a:tc>
                  <a:txBody>
                    <a:bodyPr/>
                    <a:lstStyle/>
                    <a:p>
                      <a:pPr algn="ctr">
                        <a:lnSpc>
                          <a:spcPct val="115000"/>
                        </a:lnSpc>
                        <a:spcBef>
                          <a:spcPts val="0"/>
                        </a:spcBef>
                        <a:spcAft>
                          <a:spcPts val="0"/>
                        </a:spcAft>
                      </a:pPr>
                      <a:r>
                        <a:rPr lang="et-EE" sz="1400" u="sng" dirty="0">
                          <a:effectLst/>
                        </a:rPr>
                        <a:t>NÕRKUSED</a:t>
                      </a:r>
                      <a:endParaRPr lang="et-EE" sz="1400" dirty="0">
                        <a:effectLst/>
                      </a:endParaRPr>
                    </a:p>
                    <a:p>
                      <a:pPr marL="342900" lvl="0" indent="-342900">
                        <a:spcBef>
                          <a:spcPts val="0"/>
                        </a:spcBef>
                        <a:spcAft>
                          <a:spcPts val="0"/>
                        </a:spcAft>
                        <a:buFont typeface="Wingdings"/>
                        <a:buChar char=""/>
                      </a:pPr>
                      <a:r>
                        <a:rPr lang="et-EE" sz="1400" dirty="0">
                          <a:effectLst/>
                        </a:rPr>
                        <a:t>Suureneb kohaliku omavalitsuse koormus, kuid vastavat  asjatundlikku kompetentsi ei lisandu.  </a:t>
                      </a:r>
                    </a:p>
                    <a:p>
                      <a:pPr marL="342900" lvl="0" indent="-342900">
                        <a:spcBef>
                          <a:spcPts val="600"/>
                        </a:spcBef>
                        <a:spcAft>
                          <a:spcPts val="600"/>
                        </a:spcAft>
                        <a:buFont typeface="Wingdings"/>
                        <a:buChar char=""/>
                      </a:pPr>
                      <a:r>
                        <a:rPr lang="et-EE" sz="1400" dirty="0">
                          <a:effectLst/>
                        </a:rPr>
                        <a:t>Vaidlused osa teede tunnuste ja omandivormi üle.</a:t>
                      </a:r>
                    </a:p>
                    <a:p>
                      <a:pPr marL="342900" lvl="0" indent="-342900">
                        <a:spcBef>
                          <a:spcPts val="600"/>
                        </a:spcBef>
                        <a:spcAft>
                          <a:spcPts val="600"/>
                        </a:spcAft>
                        <a:buFont typeface="Wingdings"/>
                        <a:buChar char=""/>
                      </a:pPr>
                      <a:r>
                        <a:rPr lang="et-EE" sz="1400" dirty="0">
                          <a:effectLst/>
                        </a:rPr>
                        <a:t>Tänaste teehoiuvahendite ümbertõstmisega kohaliku teedevõrgu kvaliteet ja seisund tervikuna ei parane.</a:t>
                      </a:r>
                    </a:p>
                    <a:p>
                      <a:pPr marL="342900" lvl="0" indent="-342900">
                        <a:spcBef>
                          <a:spcPts val="600"/>
                        </a:spcBef>
                        <a:spcAft>
                          <a:spcPts val="600"/>
                        </a:spcAft>
                        <a:buFont typeface="Wingdings"/>
                        <a:buChar char=""/>
                      </a:pPr>
                      <a:r>
                        <a:rPr lang="et-EE" sz="1400" dirty="0">
                          <a:effectLst/>
                        </a:rPr>
                        <a:t>Tuleb muuta õigusakte</a:t>
                      </a:r>
                    </a:p>
                    <a:p>
                      <a:pPr marL="66675">
                        <a:spcAft>
                          <a:spcPts val="0"/>
                        </a:spcAft>
                      </a:pPr>
                      <a:r>
                        <a:rPr lang="et-EE" sz="1400" dirty="0">
                          <a:effectLst/>
                        </a:rPr>
                        <a:t> </a:t>
                      </a:r>
                      <a:endParaRPr lang="et-EE" sz="1400" dirty="0">
                        <a:effectLst/>
                        <a:latin typeface="Calibri"/>
                      </a:endParaRPr>
                    </a:p>
                  </a:txBody>
                  <a:tcPr marL="51173" marR="51173" marT="0" marB="0"/>
                </a:tc>
              </a:tr>
              <a:tr h="4358608">
                <a:tc>
                  <a:txBody>
                    <a:bodyPr/>
                    <a:lstStyle/>
                    <a:p>
                      <a:pPr algn="ctr">
                        <a:lnSpc>
                          <a:spcPct val="115000"/>
                        </a:lnSpc>
                        <a:spcBef>
                          <a:spcPts val="0"/>
                        </a:spcBef>
                        <a:spcAft>
                          <a:spcPts val="0"/>
                        </a:spcAft>
                      </a:pPr>
                      <a:endParaRPr lang="et-EE" sz="1400" u="sng" dirty="0" smtClean="0">
                        <a:effectLst/>
                      </a:endParaRPr>
                    </a:p>
                    <a:p>
                      <a:pPr algn="ctr">
                        <a:lnSpc>
                          <a:spcPct val="115000"/>
                        </a:lnSpc>
                        <a:spcBef>
                          <a:spcPts val="0"/>
                        </a:spcBef>
                        <a:spcAft>
                          <a:spcPts val="0"/>
                        </a:spcAft>
                      </a:pPr>
                      <a:r>
                        <a:rPr lang="et-EE" sz="1400" u="sng" dirty="0" smtClean="0">
                          <a:effectLst/>
                        </a:rPr>
                        <a:t>VÕIMALUSED</a:t>
                      </a:r>
                      <a:endParaRPr lang="et-EE" sz="1400" dirty="0">
                        <a:effectLst/>
                      </a:endParaRPr>
                    </a:p>
                    <a:p>
                      <a:pPr marL="342900" lvl="0" indent="-342900">
                        <a:spcBef>
                          <a:spcPts val="0"/>
                        </a:spcBef>
                        <a:spcAft>
                          <a:spcPts val="0"/>
                        </a:spcAft>
                        <a:buFont typeface="Wingdings"/>
                        <a:buChar char=""/>
                      </a:pPr>
                      <a:r>
                        <a:rPr lang="et-EE" sz="1400" dirty="0">
                          <a:effectLst/>
                        </a:rPr>
                        <a:t>Kohaliku omavalitsusel on võimalik optimeerida teehoiukulutusi – väikese sagedusega kohalikel teedel kehtivad madalamad seisundinõuded ning on võimalik kaaluda paralleelsete (alternatiivsete) teede väljaviimist avalikust kasutamisest</a:t>
                      </a:r>
                    </a:p>
                    <a:p>
                      <a:pPr marL="342900" lvl="0" indent="-342900">
                        <a:spcBef>
                          <a:spcPts val="600"/>
                        </a:spcBef>
                        <a:spcAft>
                          <a:spcPts val="600"/>
                        </a:spcAft>
                        <a:buFont typeface="Wingdings"/>
                        <a:buChar char=""/>
                      </a:pPr>
                      <a:r>
                        <a:rPr lang="et-EE" sz="1400" dirty="0">
                          <a:effectLst/>
                        </a:rPr>
                        <a:t>Piisavate eraldistega riigieelarvest, eraldiste stabiilsuse ja jaotuspõhimõtete läbipaistvusega kaasneb avalikult kasutatava teedevõrgu seisundi paranemine. </a:t>
                      </a:r>
                    </a:p>
                    <a:p>
                      <a:pPr marL="342900" lvl="0" indent="-342900">
                        <a:spcBef>
                          <a:spcPts val="600"/>
                        </a:spcBef>
                        <a:spcAft>
                          <a:spcPts val="600"/>
                        </a:spcAft>
                        <a:buFont typeface="Wingdings"/>
                        <a:buChar char=""/>
                      </a:pPr>
                      <a:r>
                        <a:rPr lang="et-EE" sz="1400" dirty="0">
                          <a:effectLst/>
                        </a:rPr>
                        <a:t>Ülevõetavad riigiteed on ehk paremas seisukorras kui vallamaanteed, võimalus esialgu seal investeeringuid mitte teha ja suunata täiendav raha kehvematele vallateedele</a:t>
                      </a:r>
                      <a:endParaRPr lang="et-EE" sz="1400" dirty="0">
                        <a:effectLst/>
                        <a:latin typeface="Calibri"/>
                      </a:endParaRPr>
                    </a:p>
                  </a:txBody>
                  <a:tcPr marL="51173" marR="51173" marT="0" marB="0"/>
                </a:tc>
                <a:tc>
                  <a:txBody>
                    <a:bodyPr/>
                    <a:lstStyle/>
                    <a:p>
                      <a:pPr algn="ctr">
                        <a:lnSpc>
                          <a:spcPct val="115000"/>
                        </a:lnSpc>
                        <a:spcBef>
                          <a:spcPts val="0"/>
                        </a:spcBef>
                        <a:spcAft>
                          <a:spcPts val="0"/>
                        </a:spcAft>
                      </a:pPr>
                      <a:endParaRPr lang="et-EE" sz="1400" u="sng" dirty="0" smtClean="0">
                        <a:effectLst/>
                      </a:endParaRPr>
                    </a:p>
                    <a:p>
                      <a:pPr algn="ctr">
                        <a:lnSpc>
                          <a:spcPct val="115000"/>
                        </a:lnSpc>
                        <a:spcBef>
                          <a:spcPts val="0"/>
                        </a:spcBef>
                        <a:spcAft>
                          <a:spcPts val="0"/>
                        </a:spcAft>
                      </a:pPr>
                      <a:r>
                        <a:rPr lang="et-EE" sz="1400" u="sng" dirty="0" smtClean="0">
                          <a:effectLst/>
                        </a:rPr>
                        <a:t>OHUD</a:t>
                      </a:r>
                      <a:endParaRPr lang="et-EE" sz="1400" dirty="0">
                        <a:effectLst/>
                      </a:endParaRPr>
                    </a:p>
                    <a:p>
                      <a:pPr marL="342900" lvl="0" indent="-342900">
                        <a:spcBef>
                          <a:spcPts val="0"/>
                        </a:spcBef>
                        <a:spcAft>
                          <a:spcPts val="0"/>
                        </a:spcAft>
                        <a:buFont typeface="Wingdings"/>
                        <a:buChar char=""/>
                      </a:pPr>
                      <a:r>
                        <a:rPr lang="et-EE" sz="1400" dirty="0">
                          <a:effectLst/>
                        </a:rPr>
                        <a:t>Ümbertõstetavad vahendid ei ole piisavad kaasnevaks investeerimise ja hoolde vajadusteks, sellest täiendav koormus KOV eelarvele.</a:t>
                      </a:r>
                    </a:p>
                    <a:p>
                      <a:pPr marL="342900" lvl="0" indent="-342900">
                        <a:spcBef>
                          <a:spcPts val="0"/>
                        </a:spcBef>
                        <a:spcAft>
                          <a:spcPts val="0"/>
                        </a:spcAft>
                        <a:buFont typeface="Wingdings"/>
                        <a:buChar char=""/>
                      </a:pPr>
                      <a:r>
                        <a:rPr lang="et-EE" sz="1400" dirty="0">
                          <a:effectLst/>
                        </a:rPr>
                        <a:t>Teekasutaja jaoks suurenevad tee seisundi erinevused riigiteede ja kohalikel teede vahel</a:t>
                      </a:r>
                    </a:p>
                    <a:p>
                      <a:pPr marL="342900" lvl="0" indent="-342900">
                        <a:spcBef>
                          <a:spcPts val="0"/>
                        </a:spcBef>
                        <a:spcAft>
                          <a:spcPts val="0"/>
                        </a:spcAft>
                        <a:buFont typeface="Wingdings"/>
                        <a:buChar char=""/>
                      </a:pPr>
                      <a:r>
                        <a:rPr lang="et-EE" sz="1400" dirty="0">
                          <a:effectLst/>
                        </a:rPr>
                        <a:t>Teede üleandmine takerdub teede omandivormi ja rahastamise vaidlustesse.</a:t>
                      </a:r>
                    </a:p>
                    <a:p>
                      <a:pPr marL="342900" lvl="0" indent="-342900">
                        <a:spcBef>
                          <a:spcPts val="0"/>
                        </a:spcBef>
                        <a:spcAft>
                          <a:spcPts val="0"/>
                        </a:spcAft>
                        <a:buFont typeface="Wingdings"/>
                        <a:buChar char=""/>
                      </a:pPr>
                      <a:r>
                        <a:rPr lang="et-EE" sz="1400" dirty="0">
                          <a:effectLst/>
                        </a:rPr>
                        <a:t>Kohalikel teedel  võib väheneda kehtiv seisunditase ja/või võrgustiku tihedus, ehk kohaliku  liikleja seisukohalt olukord halveneb.</a:t>
                      </a:r>
                    </a:p>
                    <a:p>
                      <a:pPr marL="342900" lvl="0" indent="-342900">
                        <a:spcBef>
                          <a:spcPts val="0"/>
                        </a:spcBef>
                        <a:spcAft>
                          <a:spcPts val="0"/>
                        </a:spcAft>
                        <a:buFont typeface="Wingdings"/>
                        <a:buChar char=""/>
                      </a:pPr>
                      <a:r>
                        <a:rPr lang="et-EE" sz="1400" dirty="0">
                          <a:effectLst/>
                        </a:rPr>
                        <a:t>Teedevõrgu seisund halveneb, kui  riigieelarves on teehoiuvahendid ebapiisavad ja sihtfinantseeringuid kohalikesse teedesse vastavalt ei kavandata.</a:t>
                      </a:r>
                    </a:p>
                    <a:p>
                      <a:pPr marL="342900" lvl="0" indent="-342900">
                        <a:spcBef>
                          <a:spcPts val="0"/>
                        </a:spcBef>
                        <a:spcAft>
                          <a:spcPts val="0"/>
                        </a:spcAft>
                        <a:buFont typeface="Wingdings"/>
                        <a:buChar char=""/>
                      </a:pPr>
                      <a:r>
                        <a:rPr lang="et-EE" sz="1400" dirty="0">
                          <a:effectLst/>
                        </a:rPr>
                        <a:t>Kui riigitee marsruut läbib linna, kus tänavaomanikuks KOV, võib läbivale liiklusele tekkida ebasoovitavaid piiranguid </a:t>
                      </a:r>
                    </a:p>
                    <a:p>
                      <a:pPr marL="66675">
                        <a:spcAft>
                          <a:spcPts val="0"/>
                        </a:spcAft>
                      </a:pPr>
                      <a:r>
                        <a:rPr lang="et-EE" sz="1400" dirty="0">
                          <a:effectLst/>
                        </a:rPr>
                        <a:t> </a:t>
                      </a:r>
                      <a:endParaRPr lang="et-EE" sz="1400" dirty="0">
                        <a:effectLst/>
                        <a:latin typeface="Calibri"/>
                      </a:endParaRPr>
                    </a:p>
                  </a:txBody>
                  <a:tcPr marL="51173" marR="51173" marT="0" marB="0"/>
                </a:tc>
              </a:tr>
            </a:tbl>
          </a:graphicData>
        </a:graphic>
      </p:graphicFrame>
      <p:sp>
        <p:nvSpPr>
          <p:cNvPr id="4" name="Jaluse kohatäide 3"/>
          <p:cNvSpPr>
            <a:spLocks noGrp="1"/>
          </p:cNvSpPr>
          <p:nvPr>
            <p:ph type="ftr" sz="quarter" idx="11"/>
          </p:nvPr>
        </p:nvSpPr>
        <p:spPr>
          <a:xfrm>
            <a:off x="8316416" y="116658"/>
            <a:ext cx="591344" cy="365125"/>
          </a:xfrm>
        </p:spPr>
        <p:txBody>
          <a:bodyPr/>
          <a:lstStyle/>
          <a:p>
            <a:r>
              <a:rPr lang="et-EE" dirty="0" smtClean="0"/>
              <a:t>S2</a:t>
            </a:r>
            <a:endParaRPr lang="et-EE" dirty="0"/>
          </a:p>
        </p:txBody>
      </p:sp>
      <p:sp>
        <p:nvSpPr>
          <p:cNvPr id="5" name="Slaidinumbri kohatäide 4"/>
          <p:cNvSpPr>
            <a:spLocks noGrp="1"/>
          </p:cNvSpPr>
          <p:nvPr>
            <p:ph type="sldNum" sz="quarter" idx="12"/>
          </p:nvPr>
        </p:nvSpPr>
        <p:spPr/>
        <p:txBody>
          <a:bodyPr/>
          <a:lstStyle/>
          <a:p>
            <a:fld id="{8EC715AE-D934-4660-88BC-2ED840489AA4}" type="slidenum">
              <a:rPr lang="et-EE" smtClean="0"/>
              <a:t>13</a:t>
            </a:fld>
            <a:endParaRPr lang="et-EE"/>
          </a:p>
        </p:txBody>
      </p:sp>
    </p:spTree>
    <p:extLst>
      <p:ext uri="{BB962C8B-B14F-4D97-AF65-F5344CB8AC3E}">
        <p14:creationId xmlns:p14="http://schemas.microsoft.com/office/powerpoint/2010/main" val="32736347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a:xfrm>
            <a:off x="1352789" y="1985183"/>
            <a:ext cx="7315576" cy="1804595"/>
          </a:xfrm>
        </p:spPr>
        <p:txBody>
          <a:bodyPr/>
          <a:lstStyle/>
          <a:p>
            <a:pPr defTabSz="921522" fontAlgn="auto">
              <a:lnSpc>
                <a:spcPct val="100000"/>
              </a:lnSpc>
              <a:spcBef>
                <a:spcPts val="0"/>
              </a:spcBef>
              <a:spcAft>
                <a:spcPts val="0"/>
              </a:spcAft>
            </a:pPr>
            <a:r>
              <a:rPr lang="et-EE" sz="1800" dirty="0">
                <a:solidFill>
                  <a:prstClr val="black"/>
                </a:solidFill>
                <a:latin typeface="Calibri"/>
                <a:ea typeface="+mn-ea"/>
                <a:cs typeface="+mn-cs"/>
              </a:rPr>
              <a:t/>
            </a:r>
            <a:br>
              <a:rPr lang="et-EE" sz="1800" dirty="0">
                <a:solidFill>
                  <a:prstClr val="black"/>
                </a:solidFill>
                <a:latin typeface="Calibri"/>
                <a:ea typeface="+mn-ea"/>
                <a:cs typeface="+mn-cs"/>
              </a:rPr>
            </a:br>
            <a:r>
              <a:rPr lang="et-EE" sz="2000" dirty="0">
                <a:solidFill>
                  <a:prstClr val="black"/>
                </a:solidFill>
                <a:latin typeface="Calibri"/>
                <a:ea typeface="+mn-ea"/>
                <a:cs typeface="+mn-cs"/>
              </a:rPr>
              <a:t>Stsenaariumi kohaselt antakse KOV-dele üle ca </a:t>
            </a:r>
            <a:r>
              <a:rPr lang="et-EE" sz="2000" b="1" dirty="0">
                <a:solidFill>
                  <a:prstClr val="black"/>
                </a:solidFill>
                <a:latin typeface="Calibri"/>
                <a:ea typeface="+mn-ea"/>
                <a:cs typeface="+mn-cs"/>
              </a:rPr>
              <a:t>5000 km</a:t>
            </a:r>
            <a:r>
              <a:rPr lang="et-EE" sz="2000" dirty="0">
                <a:solidFill>
                  <a:prstClr val="black"/>
                </a:solidFill>
                <a:latin typeface="Calibri"/>
                <a:ea typeface="+mn-ea"/>
                <a:cs typeface="+mn-cs"/>
              </a:rPr>
              <a:t> riigiteid ning riigiteeks võetakse ca </a:t>
            </a:r>
            <a:r>
              <a:rPr lang="et-EE" sz="2000" b="1" dirty="0">
                <a:solidFill>
                  <a:prstClr val="black"/>
                </a:solidFill>
                <a:latin typeface="Calibri"/>
                <a:ea typeface="+mn-ea"/>
                <a:cs typeface="+mn-cs"/>
              </a:rPr>
              <a:t>200 km</a:t>
            </a:r>
            <a:r>
              <a:rPr lang="et-EE" sz="2000" dirty="0">
                <a:solidFill>
                  <a:prstClr val="black"/>
                </a:solidFill>
                <a:latin typeface="Calibri"/>
                <a:ea typeface="+mn-ea"/>
                <a:cs typeface="+mn-cs"/>
              </a:rPr>
              <a:t> kohalikke teid. Hinnanguliselt kaasneks sellega rahaliste vahendite üleminek riigieelarvest kohalikesse eelarvetesse mahus ca </a:t>
            </a:r>
            <a:r>
              <a:rPr lang="et-EE" sz="2000" b="1" dirty="0">
                <a:solidFill>
                  <a:prstClr val="black"/>
                </a:solidFill>
                <a:latin typeface="Calibri"/>
                <a:ea typeface="+mn-ea"/>
                <a:cs typeface="+mn-cs"/>
              </a:rPr>
              <a:t>10 mln eurot</a:t>
            </a:r>
            <a:r>
              <a:rPr lang="et-EE" sz="2000" dirty="0">
                <a:solidFill>
                  <a:prstClr val="black"/>
                </a:solidFill>
                <a:latin typeface="Calibri"/>
                <a:ea typeface="+mn-ea"/>
                <a:cs typeface="+mn-cs"/>
              </a:rPr>
              <a:t>.</a:t>
            </a:r>
            <a:br>
              <a:rPr lang="et-EE" sz="2000" dirty="0">
                <a:solidFill>
                  <a:prstClr val="black"/>
                </a:solidFill>
                <a:latin typeface="Calibri"/>
                <a:ea typeface="+mn-ea"/>
                <a:cs typeface="+mn-cs"/>
              </a:rPr>
            </a:br>
            <a:r>
              <a:rPr lang="et-EE" sz="1800" dirty="0">
                <a:solidFill>
                  <a:prstClr val="black"/>
                </a:solidFill>
                <a:latin typeface="Calibri"/>
                <a:ea typeface="+mn-ea"/>
                <a:cs typeface="+mn-cs"/>
              </a:rPr>
              <a:t/>
            </a:r>
            <a:br>
              <a:rPr lang="et-EE" sz="1800" dirty="0">
                <a:solidFill>
                  <a:prstClr val="black"/>
                </a:solidFill>
                <a:latin typeface="Calibri"/>
                <a:ea typeface="+mn-ea"/>
                <a:cs typeface="+mn-cs"/>
              </a:rPr>
            </a:br>
            <a:endParaRPr lang="et-EE" sz="2000" b="1" dirty="0"/>
          </a:p>
        </p:txBody>
      </p:sp>
      <p:sp>
        <p:nvSpPr>
          <p:cNvPr id="3" name="Jaluse kohatäide 3"/>
          <p:cNvSpPr txBox="1">
            <a:spLocks/>
          </p:cNvSpPr>
          <p:nvPr/>
        </p:nvSpPr>
        <p:spPr>
          <a:xfrm>
            <a:off x="8316416" y="116658"/>
            <a:ext cx="591344" cy="365125"/>
          </a:xfrm>
          <a:prstGeom prst="rect">
            <a:avLst/>
          </a:prstGeom>
        </p:spPr>
        <p:txBody>
          <a:bodyPr vert="horz" lIns="91194" tIns="45599" rIns="91194" bIns="45599" rtlCol="0" anchor="ctr"/>
          <a:lstStyle>
            <a:defPPr>
              <a:defRPr lang="et-EE"/>
            </a:defPPr>
            <a:lvl1pPr marL="0" algn="ctr" defTabSz="911931" rtl="0" eaLnBrk="1" latinLnBrk="0" hangingPunct="1">
              <a:defRPr sz="1200" kern="1200">
                <a:solidFill>
                  <a:schemeClr val="tx1">
                    <a:tint val="75000"/>
                  </a:schemeClr>
                </a:solidFill>
                <a:latin typeface="+mn-lt"/>
                <a:ea typeface="+mn-ea"/>
                <a:cs typeface="+mn-cs"/>
              </a:defRPr>
            </a:lvl1pPr>
            <a:lvl2pPr marL="455964" algn="l" defTabSz="911931" rtl="0" eaLnBrk="1" latinLnBrk="0" hangingPunct="1">
              <a:defRPr sz="1800" kern="1200">
                <a:solidFill>
                  <a:schemeClr val="tx1"/>
                </a:solidFill>
                <a:latin typeface="+mn-lt"/>
                <a:ea typeface="+mn-ea"/>
                <a:cs typeface="+mn-cs"/>
              </a:defRPr>
            </a:lvl2pPr>
            <a:lvl3pPr marL="911931" algn="l" defTabSz="911931" rtl="0" eaLnBrk="1" latinLnBrk="0" hangingPunct="1">
              <a:defRPr sz="1800" kern="1200">
                <a:solidFill>
                  <a:schemeClr val="tx1"/>
                </a:solidFill>
                <a:latin typeface="+mn-lt"/>
                <a:ea typeface="+mn-ea"/>
                <a:cs typeface="+mn-cs"/>
              </a:defRPr>
            </a:lvl3pPr>
            <a:lvl4pPr marL="1367895" algn="l" defTabSz="911931" rtl="0" eaLnBrk="1" latinLnBrk="0" hangingPunct="1">
              <a:defRPr sz="1800" kern="1200">
                <a:solidFill>
                  <a:schemeClr val="tx1"/>
                </a:solidFill>
                <a:latin typeface="+mn-lt"/>
                <a:ea typeface="+mn-ea"/>
                <a:cs typeface="+mn-cs"/>
              </a:defRPr>
            </a:lvl4pPr>
            <a:lvl5pPr marL="1823860" algn="l" defTabSz="911931" rtl="0" eaLnBrk="1" latinLnBrk="0" hangingPunct="1">
              <a:defRPr sz="1800" kern="1200">
                <a:solidFill>
                  <a:schemeClr val="tx1"/>
                </a:solidFill>
                <a:latin typeface="+mn-lt"/>
                <a:ea typeface="+mn-ea"/>
                <a:cs typeface="+mn-cs"/>
              </a:defRPr>
            </a:lvl5pPr>
            <a:lvl6pPr marL="2279825" algn="l" defTabSz="911931" rtl="0" eaLnBrk="1" latinLnBrk="0" hangingPunct="1">
              <a:defRPr sz="1800" kern="1200">
                <a:solidFill>
                  <a:schemeClr val="tx1"/>
                </a:solidFill>
                <a:latin typeface="+mn-lt"/>
                <a:ea typeface="+mn-ea"/>
                <a:cs typeface="+mn-cs"/>
              </a:defRPr>
            </a:lvl6pPr>
            <a:lvl7pPr marL="2735788" algn="l" defTabSz="911931" rtl="0" eaLnBrk="1" latinLnBrk="0" hangingPunct="1">
              <a:defRPr sz="1800" kern="1200">
                <a:solidFill>
                  <a:schemeClr val="tx1"/>
                </a:solidFill>
                <a:latin typeface="+mn-lt"/>
                <a:ea typeface="+mn-ea"/>
                <a:cs typeface="+mn-cs"/>
              </a:defRPr>
            </a:lvl7pPr>
            <a:lvl8pPr marL="3191755" algn="l" defTabSz="911931" rtl="0" eaLnBrk="1" latinLnBrk="0" hangingPunct="1">
              <a:defRPr sz="1800" kern="1200">
                <a:solidFill>
                  <a:schemeClr val="tx1"/>
                </a:solidFill>
                <a:latin typeface="+mn-lt"/>
                <a:ea typeface="+mn-ea"/>
                <a:cs typeface="+mn-cs"/>
              </a:defRPr>
            </a:lvl8pPr>
            <a:lvl9pPr marL="3647719" algn="l" defTabSz="911931" rtl="0" eaLnBrk="1" latinLnBrk="0" hangingPunct="1">
              <a:defRPr sz="1800" kern="1200">
                <a:solidFill>
                  <a:schemeClr val="tx1"/>
                </a:solidFill>
                <a:latin typeface="+mn-lt"/>
                <a:ea typeface="+mn-ea"/>
                <a:cs typeface="+mn-cs"/>
              </a:defRPr>
            </a:lvl9pPr>
          </a:lstStyle>
          <a:p>
            <a:r>
              <a:rPr lang="et-EE" smtClean="0">
                <a:solidFill>
                  <a:prstClr val="black">
                    <a:tint val="75000"/>
                  </a:prstClr>
                </a:solidFill>
                <a:latin typeface="Calibri"/>
              </a:rPr>
              <a:t>S2</a:t>
            </a:r>
            <a:endParaRPr lang="et-EE" dirty="0">
              <a:solidFill>
                <a:prstClr val="black">
                  <a:tint val="75000"/>
                </a:prstClr>
              </a:solidFill>
              <a:latin typeface="Calibri"/>
            </a:endParaRPr>
          </a:p>
        </p:txBody>
      </p:sp>
    </p:spTree>
    <p:extLst>
      <p:ext uri="{BB962C8B-B14F-4D97-AF65-F5344CB8AC3E}">
        <p14:creationId xmlns:p14="http://schemas.microsoft.com/office/powerpoint/2010/main" val="841009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stkülik 1"/>
          <p:cNvSpPr/>
          <p:nvPr/>
        </p:nvSpPr>
        <p:spPr>
          <a:xfrm>
            <a:off x="1619699" y="332656"/>
            <a:ext cx="5622196" cy="461420"/>
          </a:xfrm>
          <a:prstGeom prst="rect">
            <a:avLst/>
          </a:prstGeom>
        </p:spPr>
        <p:txBody>
          <a:bodyPr wrap="none" lIns="91194" tIns="45599" rIns="91194" bIns="45599">
            <a:spAutoFit/>
          </a:bodyPr>
          <a:lstStyle/>
          <a:p>
            <a:r>
              <a:rPr lang="et-EE" sz="2000" dirty="0"/>
              <a:t>Stsenaarium 3:   </a:t>
            </a:r>
            <a:r>
              <a:rPr lang="et-EE" sz="2400" b="1" dirty="0"/>
              <a:t>Suurendame riigi teedevõrku</a:t>
            </a:r>
            <a:endParaRPr lang="et-EE" sz="2400" dirty="0"/>
          </a:p>
        </p:txBody>
      </p:sp>
      <p:graphicFrame>
        <p:nvGraphicFramePr>
          <p:cNvPr id="3" name="Tabel 2"/>
          <p:cNvGraphicFramePr>
            <a:graphicFrameLocks noGrp="1"/>
          </p:cNvGraphicFramePr>
          <p:nvPr>
            <p:extLst>
              <p:ext uri="{D42A27DB-BD31-4B8C-83A1-F6EECF244321}">
                <p14:modId xmlns:p14="http://schemas.microsoft.com/office/powerpoint/2010/main" val="996700350"/>
              </p:ext>
            </p:extLst>
          </p:nvPr>
        </p:nvGraphicFramePr>
        <p:xfrm>
          <a:off x="179514" y="4437112"/>
          <a:ext cx="8280919" cy="1752600"/>
        </p:xfrm>
        <a:graphic>
          <a:graphicData uri="http://schemas.openxmlformats.org/drawingml/2006/table">
            <a:tbl>
              <a:tblPr firstRow="1" firstCol="1" bandRow="1">
                <a:tableStyleId>{5C22544A-7EE6-4342-B048-85BDC9FD1C3A}</a:tableStyleId>
              </a:tblPr>
              <a:tblGrid>
                <a:gridCol w="5217390"/>
                <a:gridCol w="1047305"/>
                <a:gridCol w="1008112"/>
                <a:gridCol w="1008112"/>
              </a:tblGrid>
              <a:tr h="245990">
                <a:tc>
                  <a:txBody>
                    <a:bodyPr/>
                    <a:lstStyle/>
                    <a:p>
                      <a:pPr>
                        <a:lnSpc>
                          <a:spcPct val="115000"/>
                        </a:lnSpc>
                        <a:spcAft>
                          <a:spcPts val="0"/>
                        </a:spcAft>
                      </a:pPr>
                      <a:r>
                        <a:rPr lang="et-EE" sz="1100" dirty="0">
                          <a:effectLst/>
                        </a:rPr>
                        <a:t> </a:t>
                      </a:r>
                      <a:endParaRPr lang="et-EE" sz="11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t-EE" sz="1600" dirty="0">
                          <a:effectLst/>
                        </a:rPr>
                        <a:t>Rootsi</a:t>
                      </a:r>
                      <a:endParaRPr lang="et-EE" sz="16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t-EE" sz="1600" dirty="0">
                          <a:effectLst/>
                        </a:rPr>
                        <a:t>Soome</a:t>
                      </a:r>
                      <a:endParaRPr lang="et-EE" sz="1600" dirty="0">
                        <a:effectLst/>
                        <a:latin typeface="Calibri"/>
                        <a:ea typeface="Calibri"/>
                        <a:cs typeface="Times New Roman"/>
                      </a:endParaRPr>
                    </a:p>
                  </a:txBody>
                  <a:tcPr marL="44450" marR="44450" marT="0" marB="0" anchor="b"/>
                </a:tc>
                <a:tc>
                  <a:txBody>
                    <a:bodyPr/>
                    <a:lstStyle/>
                    <a:p>
                      <a:pPr>
                        <a:lnSpc>
                          <a:spcPct val="115000"/>
                        </a:lnSpc>
                        <a:spcAft>
                          <a:spcPts val="0"/>
                        </a:spcAft>
                      </a:pPr>
                      <a:r>
                        <a:rPr lang="et-EE" sz="1600" dirty="0">
                          <a:effectLst/>
                        </a:rPr>
                        <a:t>Eesti</a:t>
                      </a:r>
                      <a:endParaRPr lang="et-EE" sz="1600" dirty="0">
                        <a:effectLst/>
                        <a:latin typeface="Calibri"/>
                        <a:ea typeface="Calibri"/>
                        <a:cs typeface="Times New Roman"/>
                      </a:endParaRPr>
                    </a:p>
                  </a:txBody>
                  <a:tcPr marL="44450" marR="44450" marT="0" marB="0" anchor="b"/>
                </a:tc>
              </a:tr>
              <a:tr h="491981">
                <a:tc>
                  <a:txBody>
                    <a:bodyPr/>
                    <a:lstStyle/>
                    <a:p>
                      <a:pPr>
                        <a:lnSpc>
                          <a:spcPct val="115000"/>
                        </a:lnSpc>
                        <a:spcAft>
                          <a:spcPts val="0"/>
                        </a:spcAft>
                      </a:pPr>
                      <a:r>
                        <a:rPr lang="et-EE" sz="1600" dirty="0">
                          <a:effectLst/>
                        </a:rPr>
                        <a:t>Riigi kui teeomaniku osatähtsus avalikult kasutatava teedevõrgu pikkuses, %</a:t>
                      </a:r>
                      <a:endParaRPr lang="et-EE" sz="16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t-EE" sz="2000" dirty="0">
                          <a:effectLst/>
                        </a:rPr>
                        <a:t>70</a:t>
                      </a:r>
                      <a:endParaRPr lang="et-EE" sz="2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t-EE" sz="2000" dirty="0">
                          <a:effectLst/>
                        </a:rPr>
                        <a:t>75</a:t>
                      </a:r>
                      <a:endParaRPr lang="et-EE" sz="2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t-EE" sz="2000" dirty="0">
                          <a:effectLst/>
                        </a:rPr>
                        <a:t>41</a:t>
                      </a:r>
                      <a:endParaRPr lang="et-EE" sz="2000" dirty="0">
                        <a:effectLst/>
                        <a:latin typeface="Calibri"/>
                        <a:ea typeface="Calibri"/>
                        <a:cs typeface="Times New Roman"/>
                      </a:endParaRPr>
                    </a:p>
                  </a:txBody>
                  <a:tcPr marL="44450" marR="44450" marT="0" marB="0" anchor="b"/>
                </a:tc>
              </a:tr>
              <a:tr h="491981">
                <a:tc>
                  <a:txBody>
                    <a:bodyPr/>
                    <a:lstStyle/>
                    <a:p>
                      <a:pPr>
                        <a:lnSpc>
                          <a:spcPct val="115000"/>
                        </a:lnSpc>
                        <a:spcAft>
                          <a:spcPts val="0"/>
                        </a:spcAft>
                      </a:pPr>
                      <a:r>
                        <a:rPr lang="et-EE" sz="1600" dirty="0">
                          <a:effectLst/>
                        </a:rPr>
                        <a:t>Omavalitsuse </a:t>
                      </a:r>
                      <a:r>
                        <a:rPr lang="et-EE" sz="1600" dirty="0" smtClean="0">
                          <a:effectLst/>
                        </a:rPr>
                        <a:t>kui </a:t>
                      </a:r>
                      <a:r>
                        <a:rPr lang="et-EE" sz="1600" dirty="0">
                          <a:effectLst/>
                        </a:rPr>
                        <a:t>teeomaniku osatähtsus avalikult kasutatava teedevõrgu pikkuses, %</a:t>
                      </a:r>
                      <a:endParaRPr lang="et-EE" sz="16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t-EE" sz="2000" dirty="0">
                          <a:effectLst/>
                        </a:rPr>
                        <a:t>30</a:t>
                      </a:r>
                      <a:endParaRPr lang="et-EE" sz="2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t-EE" sz="2000" dirty="0">
                          <a:effectLst/>
                        </a:rPr>
                        <a:t>25</a:t>
                      </a:r>
                      <a:endParaRPr lang="et-EE" sz="2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t-EE" sz="2000" dirty="0">
                          <a:effectLst/>
                        </a:rPr>
                        <a:t>59</a:t>
                      </a:r>
                      <a:endParaRPr lang="et-EE" sz="2000" dirty="0">
                        <a:effectLst/>
                        <a:latin typeface="Calibri"/>
                        <a:ea typeface="Calibri"/>
                        <a:cs typeface="Times New Roman"/>
                      </a:endParaRPr>
                    </a:p>
                  </a:txBody>
                  <a:tcPr marL="44450" marR="44450" marT="0" marB="0" anchor="b"/>
                </a:tc>
              </a:tr>
              <a:tr h="245990">
                <a:tc>
                  <a:txBody>
                    <a:bodyPr/>
                    <a:lstStyle/>
                    <a:p>
                      <a:pPr algn="r">
                        <a:lnSpc>
                          <a:spcPct val="115000"/>
                        </a:lnSpc>
                        <a:spcAft>
                          <a:spcPts val="0"/>
                        </a:spcAft>
                      </a:pPr>
                      <a:r>
                        <a:rPr lang="et-EE" sz="1400" dirty="0">
                          <a:effectLst/>
                        </a:rPr>
                        <a:t>kokku</a:t>
                      </a:r>
                      <a:endParaRPr lang="et-EE" sz="14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t-EE" sz="2000" dirty="0">
                          <a:effectLst/>
                        </a:rPr>
                        <a:t>100</a:t>
                      </a:r>
                      <a:endParaRPr lang="et-EE" sz="2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t-EE" sz="2000" dirty="0">
                          <a:effectLst/>
                        </a:rPr>
                        <a:t>100</a:t>
                      </a:r>
                      <a:endParaRPr lang="et-EE" sz="2000" dirty="0">
                        <a:effectLst/>
                        <a:latin typeface="Calibri"/>
                        <a:ea typeface="Calibri"/>
                        <a:cs typeface="Times New Roman"/>
                      </a:endParaRPr>
                    </a:p>
                  </a:txBody>
                  <a:tcPr marL="44450" marR="44450" marT="0" marB="0" anchor="b"/>
                </a:tc>
                <a:tc>
                  <a:txBody>
                    <a:bodyPr/>
                    <a:lstStyle/>
                    <a:p>
                      <a:pPr algn="r">
                        <a:lnSpc>
                          <a:spcPct val="115000"/>
                        </a:lnSpc>
                        <a:spcAft>
                          <a:spcPts val="0"/>
                        </a:spcAft>
                      </a:pPr>
                      <a:r>
                        <a:rPr lang="et-EE" sz="2000" dirty="0">
                          <a:effectLst/>
                        </a:rPr>
                        <a:t>100</a:t>
                      </a:r>
                      <a:endParaRPr lang="et-EE" sz="2000" dirty="0">
                        <a:effectLst/>
                        <a:latin typeface="Calibri"/>
                        <a:ea typeface="Calibri"/>
                        <a:cs typeface="Times New Roman"/>
                      </a:endParaRPr>
                    </a:p>
                  </a:txBody>
                  <a:tcPr marL="44450" marR="44450" marT="0" marB="0" anchor="b"/>
                </a:tc>
              </a:tr>
            </a:tbl>
          </a:graphicData>
        </a:graphic>
      </p:graphicFrame>
      <p:sp>
        <p:nvSpPr>
          <p:cNvPr id="4" name="Rectangle 1"/>
          <p:cNvSpPr>
            <a:spLocks noChangeArrowheads="1"/>
          </p:cNvSpPr>
          <p:nvPr/>
        </p:nvSpPr>
        <p:spPr bwMode="auto">
          <a:xfrm>
            <a:off x="179513" y="971593"/>
            <a:ext cx="828092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94" tIns="45599" rIns="91194" bIns="45599" numCol="1" anchor="ctr" anchorCtr="0" compatLnSpc="1">
            <a:prstTxWarp prst="textNoShape">
              <a:avLst/>
            </a:prstTxWarp>
            <a:spAutoFit/>
          </a:bodyPr>
          <a:lstStyle/>
          <a:p>
            <a:pPr fontAlgn="base">
              <a:spcBef>
                <a:spcPct val="0"/>
              </a:spcBef>
              <a:spcAft>
                <a:spcPct val="0"/>
              </a:spcAft>
            </a:pPr>
            <a:r>
              <a:rPr kumimoji="0" lang="et-EE" altLang="et-EE"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Võrreldes teiste hajaasustusega riikides, näiteks Põhjamaades, ja Eestis riigiteede ja kohalike teede suhtarve avalikus kasutuses teedevõrgus torkab silma, et meil on kohalikel omavalitsustel ca 2  korda suurem koormus ja riigil vastavalt väiksem koormus, vt tabel 1. Seal piirduvad kohaliku võimu ülesanded teehoiul eelkõige tänavate ehitamise ja korrashoiuga. Asulate vahelised maanteed on riigieelarvest rahastatavad riigiteed. Vt Tabel 1</a:t>
            </a:r>
            <a:endParaRPr kumimoji="0" lang="et-EE" altLang="et-EE" b="0" i="0" u="none" strike="noStrike" cap="none" normalizeH="0" baseline="0" dirty="0" smtClean="0">
              <a:ln>
                <a:noFill/>
              </a:ln>
              <a:solidFill>
                <a:schemeClr val="tx1"/>
              </a:solidFill>
              <a:effectLst/>
              <a:latin typeface="Arial" pitchFamily="34" charset="0"/>
              <a:cs typeface="Arial" pitchFamily="34" charset="0"/>
            </a:endParaRPr>
          </a:p>
          <a:p>
            <a:pPr fontAlgn="base">
              <a:spcBef>
                <a:spcPct val="0"/>
              </a:spcBef>
              <a:spcAft>
                <a:spcPct val="0"/>
              </a:spcAft>
            </a:pPr>
            <a:endParaRPr kumimoji="0" lang="et-EE" altLang="et-EE"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pPr>
            <a:r>
              <a:rPr kumimoji="0" lang="et-EE" altLang="et-EE"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Erisuseks on ka asulat läbiva tee liik – seal ei piiritleta maantee tüüpi teed asulapiiridega ja üldjuhul läbib riigimaantee linnalist asulat, kui  ümbersõitu pole rajatud. Tänav teenindab seal eelkõige kohalikku asulasisest liiklust, mitte läbivat liiklusvoogu. </a:t>
            </a:r>
            <a:endParaRPr kumimoji="0" lang="et-EE" altLang="et-EE"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Jaluse kohatäide 5"/>
          <p:cNvSpPr>
            <a:spLocks noGrp="1"/>
          </p:cNvSpPr>
          <p:nvPr>
            <p:ph type="ftr" sz="quarter" idx="11"/>
          </p:nvPr>
        </p:nvSpPr>
        <p:spPr>
          <a:xfrm>
            <a:off x="8172400" y="260674"/>
            <a:ext cx="735360" cy="365125"/>
          </a:xfrm>
        </p:spPr>
        <p:txBody>
          <a:bodyPr/>
          <a:lstStyle/>
          <a:p>
            <a:r>
              <a:rPr lang="et-EE" dirty="0" smtClean="0"/>
              <a:t>S3</a:t>
            </a:r>
            <a:endParaRPr lang="et-EE" dirty="0"/>
          </a:p>
        </p:txBody>
      </p:sp>
      <p:sp>
        <p:nvSpPr>
          <p:cNvPr id="7" name="Slaidinumbri kohatäide 6"/>
          <p:cNvSpPr>
            <a:spLocks noGrp="1"/>
          </p:cNvSpPr>
          <p:nvPr>
            <p:ph type="sldNum" sz="quarter" idx="12"/>
          </p:nvPr>
        </p:nvSpPr>
        <p:spPr/>
        <p:txBody>
          <a:bodyPr/>
          <a:lstStyle/>
          <a:p>
            <a:fld id="{8EC715AE-D934-4660-88BC-2ED840489AA4}" type="slidenum">
              <a:rPr lang="et-EE" smtClean="0"/>
              <a:t>15</a:t>
            </a:fld>
            <a:endParaRPr lang="et-EE"/>
          </a:p>
        </p:txBody>
      </p:sp>
    </p:spTree>
    <p:extLst>
      <p:ext uri="{BB962C8B-B14F-4D97-AF65-F5344CB8AC3E}">
        <p14:creationId xmlns:p14="http://schemas.microsoft.com/office/powerpoint/2010/main" val="1999342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aluse kohatäide 1"/>
          <p:cNvSpPr>
            <a:spLocks noGrp="1"/>
          </p:cNvSpPr>
          <p:nvPr>
            <p:ph type="ftr" sz="quarter" idx="11"/>
          </p:nvPr>
        </p:nvSpPr>
        <p:spPr>
          <a:xfrm>
            <a:off x="7740360" y="349195"/>
            <a:ext cx="1239416" cy="365125"/>
          </a:xfrm>
        </p:spPr>
        <p:txBody>
          <a:bodyPr/>
          <a:lstStyle/>
          <a:p>
            <a:r>
              <a:rPr lang="et-EE" dirty="0" smtClean="0"/>
              <a:t>S3</a:t>
            </a:r>
            <a:endParaRPr lang="et-EE" dirty="0"/>
          </a:p>
        </p:txBody>
      </p:sp>
      <p:sp>
        <p:nvSpPr>
          <p:cNvPr id="3" name="Slaidinumbri kohatäide 2"/>
          <p:cNvSpPr>
            <a:spLocks noGrp="1"/>
          </p:cNvSpPr>
          <p:nvPr>
            <p:ph type="sldNum" sz="quarter" idx="12"/>
          </p:nvPr>
        </p:nvSpPr>
        <p:spPr/>
        <p:txBody>
          <a:bodyPr/>
          <a:lstStyle/>
          <a:p>
            <a:fld id="{8EC715AE-D934-4660-88BC-2ED840489AA4}" type="slidenum">
              <a:rPr lang="et-EE" smtClean="0"/>
              <a:t>16</a:t>
            </a:fld>
            <a:endParaRPr lang="et-EE"/>
          </a:p>
        </p:txBody>
      </p:sp>
      <p:pic>
        <p:nvPicPr>
          <p:cNvPr id="4" name="Picture 3" descr="K:\My Documents\Teede omandpõhine jaotus\Riigitee ja kohalik tee\Põltsama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706" y="1412802"/>
            <a:ext cx="5544616" cy="4605929"/>
          </a:xfrm>
          <a:prstGeom prst="rect">
            <a:avLst/>
          </a:prstGeom>
          <a:noFill/>
          <a:extLst>
            <a:ext uri="{909E8E84-426E-40DD-AFC4-6F175D3DCCD1}">
              <a14:hiddenFill xmlns:a14="http://schemas.microsoft.com/office/drawing/2010/main">
                <a:solidFill>
                  <a:srgbClr val="FFFFFF"/>
                </a:solidFill>
              </a14:hiddenFill>
            </a:ext>
          </a:extLst>
        </p:spPr>
      </p:pic>
      <p:sp>
        <p:nvSpPr>
          <p:cNvPr id="5" name="Ristkülik 4"/>
          <p:cNvSpPr/>
          <p:nvPr/>
        </p:nvSpPr>
        <p:spPr>
          <a:xfrm>
            <a:off x="3491881" y="548706"/>
            <a:ext cx="1367656" cy="369331"/>
          </a:xfrm>
          <a:prstGeom prst="rect">
            <a:avLst/>
          </a:prstGeom>
        </p:spPr>
        <p:txBody>
          <a:bodyPr wrap="none" lIns="91194" tIns="45599" rIns="91194" bIns="45599">
            <a:spAutoFit/>
          </a:bodyPr>
          <a:lstStyle/>
          <a:p>
            <a:r>
              <a:rPr lang="et-EE" dirty="0"/>
              <a:t>PÕLTSAMAA</a:t>
            </a:r>
          </a:p>
        </p:txBody>
      </p:sp>
      <p:sp>
        <p:nvSpPr>
          <p:cNvPr id="6" name="Vabakuju 5"/>
          <p:cNvSpPr/>
          <p:nvPr/>
        </p:nvSpPr>
        <p:spPr>
          <a:xfrm>
            <a:off x="4435764" y="3467477"/>
            <a:ext cx="815246" cy="498144"/>
          </a:xfrm>
          <a:custGeom>
            <a:avLst/>
            <a:gdLst>
              <a:gd name="connsiteX0" fmla="*/ 471214 w 815246"/>
              <a:gd name="connsiteY0" fmla="*/ 389299 h 498144"/>
              <a:gd name="connsiteX1" fmla="*/ 434 w 815246"/>
              <a:gd name="connsiteY1" fmla="*/ 497941 h 498144"/>
              <a:gd name="connsiteX2" fmla="*/ 543642 w 815246"/>
              <a:gd name="connsiteY2" fmla="*/ 416460 h 498144"/>
              <a:gd name="connsiteX3" fmla="*/ 561749 w 815246"/>
              <a:gd name="connsiteY3" fmla="*/ 416460 h 498144"/>
              <a:gd name="connsiteX4" fmla="*/ 797139 w 815246"/>
              <a:gd name="connsiteY4" fmla="*/ 63374 h 498144"/>
              <a:gd name="connsiteX5" fmla="*/ 797139 w 815246"/>
              <a:gd name="connsiteY5" fmla="*/ 27161 h 498144"/>
              <a:gd name="connsiteX6" fmla="*/ 815246 w 815246"/>
              <a:gd name="connsiteY6" fmla="*/ 0 h 49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246" h="498144">
                <a:moveTo>
                  <a:pt x="471214" y="389299"/>
                </a:moveTo>
                <a:cubicBezTo>
                  <a:pt x="229788" y="441356"/>
                  <a:pt x="-11637" y="493414"/>
                  <a:pt x="434" y="497941"/>
                </a:cubicBezTo>
                <a:cubicBezTo>
                  <a:pt x="12505" y="502468"/>
                  <a:pt x="450089" y="430040"/>
                  <a:pt x="543642" y="416460"/>
                </a:cubicBezTo>
                <a:cubicBezTo>
                  <a:pt x="637195" y="402880"/>
                  <a:pt x="519500" y="475308"/>
                  <a:pt x="561749" y="416460"/>
                </a:cubicBezTo>
                <a:cubicBezTo>
                  <a:pt x="603999" y="357612"/>
                  <a:pt x="757907" y="128257"/>
                  <a:pt x="797139" y="63374"/>
                </a:cubicBezTo>
                <a:cubicBezTo>
                  <a:pt x="836371" y="-1509"/>
                  <a:pt x="794121" y="37723"/>
                  <a:pt x="797139" y="27161"/>
                </a:cubicBezTo>
                <a:cubicBezTo>
                  <a:pt x="800157" y="16599"/>
                  <a:pt x="807701" y="8299"/>
                  <a:pt x="81524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lIns="91194" tIns="45599" rIns="91194" bIns="45599" rtlCol="0" anchor="ctr"/>
          <a:lstStyle/>
          <a:p>
            <a:pPr algn="ctr"/>
            <a:endParaRPr lang="et-EE"/>
          </a:p>
        </p:txBody>
      </p:sp>
    </p:spTree>
    <p:extLst>
      <p:ext uri="{BB962C8B-B14F-4D97-AF65-F5344CB8AC3E}">
        <p14:creationId xmlns:p14="http://schemas.microsoft.com/office/powerpoint/2010/main" val="33859448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istkülik 1"/>
          <p:cNvSpPr/>
          <p:nvPr/>
        </p:nvSpPr>
        <p:spPr>
          <a:xfrm>
            <a:off x="611560" y="1052762"/>
            <a:ext cx="7848872" cy="4708981"/>
          </a:xfrm>
          <a:prstGeom prst="rect">
            <a:avLst/>
          </a:prstGeom>
        </p:spPr>
        <p:txBody>
          <a:bodyPr wrap="square" lIns="91194" tIns="45599" rIns="91194" bIns="45599">
            <a:spAutoFit/>
          </a:bodyPr>
          <a:lstStyle/>
          <a:p>
            <a:r>
              <a:rPr lang="et-EE" sz="2000" dirty="0"/>
              <a:t>Muutes sarnaselt teede omandisuhteid Eestis, suureneb riigiteede pikkus kohalike teede arvelt. Lisaks asulate ühendamisele võetakse riigi kõrvalmaanteeks täiendavalt need kohalikud maanteed, mis ühendavad vallakeskusest eemal paiknevaid külasid omavahel ja neid riigiteedega. Regionaalpoliitiliselt jääb hajaasustusega maapiirkonnas teehoiukulu rohkem riigi kanda. Ka võetakse riigiteeks linnu, aleveid ja alevikke jätkuvalt läbivad kohalikud tänavad (kui pole ümbersõitu) ning juurdepääsud suurtele sadamatele, lennuväljadele, piiripunktidele, tagades </a:t>
            </a:r>
            <a:r>
              <a:rPr lang="et-EE" sz="2000" u="sng" dirty="0"/>
              <a:t>ühtlaselt toimiva riigiteede võrgu </a:t>
            </a:r>
            <a:r>
              <a:rPr lang="et-EE" sz="2000" dirty="0"/>
              <a:t>ning olulise transiitliiklusega teedel kulude kandmise riigi poolt. Lihtsamaks ja selgemaks muutub bussiliinide kavandamise riigieelarvest doteerimise süsteem. </a:t>
            </a:r>
            <a:r>
              <a:rPr lang="et-EE" sz="2000" u="sng" dirty="0"/>
              <a:t>Maanteega seonduv teedeinseneri kompetents põhiliselt Maanteeametis</a:t>
            </a:r>
            <a:r>
              <a:rPr lang="et-EE" sz="2000" dirty="0"/>
              <a:t>, </a:t>
            </a:r>
            <a:r>
              <a:rPr lang="et-EE" sz="2000" u="sng" dirty="0"/>
              <a:t>tänavatega seonduv linnades ja vallakeskustes.</a:t>
            </a:r>
          </a:p>
          <a:p>
            <a:r>
              <a:rPr lang="et-EE" sz="2000" dirty="0"/>
              <a:t> </a:t>
            </a:r>
          </a:p>
          <a:p>
            <a:r>
              <a:rPr lang="et-EE" sz="2000" dirty="0"/>
              <a:t>Muudatuse rakendamiseks on vaja muuta kehtivaid õigusakte.</a:t>
            </a:r>
          </a:p>
        </p:txBody>
      </p:sp>
      <p:sp>
        <p:nvSpPr>
          <p:cNvPr id="4" name="Jaluse kohatäide 3"/>
          <p:cNvSpPr>
            <a:spLocks noGrp="1"/>
          </p:cNvSpPr>
          <p:nvPr>
            <p:ph type="ftr" sz="quarter" idx="11"/>
          </p:nvPr>
        </p:nvSpPr>
        <p:spPr>
          <a:xfrm>
            <a:off x="8244408" y="260674"/>
            <a:ext cx="519336" cy="365125"/>
          </a:xfrm>
        </p:spPr>
        <p:txBody>
          <a:bodyPr/>
          <a:lstStyle/>
          <a:p>
            <a:r>
              <a:rPr lang="et-EE" dirty="0" smtClean="0"/>
              <a:t>S3</a:t>
            </a:r>
            <a:endParaRPr lang="et-EE" dirty="0"/>
          </a:p>
        </p:txBody>
      </p:sp>
      <p:sp>
        <p:nvSpPr>
          <p:cNvPr id="5" name="Slaidinumbri kohatäide 4"/>
          <p:cNvSpPr>
            <a:spLocks noGrp="1"/>
          </p:cNvSpPr>
          <p:nvPr>
            <p:ph type="sldNum" sz="quarter" idx="12"/>
          </p:nvPr>
        </p:nvSpPr>
        <p:spPr/>
        <p:txBody>
          <a:bodyPr/>
          <a:lstStyle/>
          <a:p>
            <a:fld id="{8EC715AE-D934-4660-88BC-2ED840489AA4}" type="slidenum">
              <a:rPr lang="et-EE" smtClean="0"/>
              <a:t>17</a:t>
            </a:fld>
            <a:endParaRPr lang="et-EE"/>
          </a:p>
        </p:txBody>
      </p:sp>
    </p:spTree>
    <p:extLst>
      <p:ext uri="{BB962C8B-B14F-4D97-AF65-F5344CB8AC3E}">
        <p14:creationId xmlns:p14="http://schemas.microsoft.com/office/powerpoint/2010/main" val="1939333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779052278"/>
              </p:ext>
            </p:extLst>
          </p:nvPr>
        </p:nvGraphicFramePr>
        <p:xfrm>
          <a:off x="29886" y="44625"/>
          <a:ext cx="9114141" cy="6922132"/>
        </p:xfrm>
        <a:graphic>
          <a:graphicData uri="http://schemas.openxmlformats.org/drawingml/2006/table">
            <a:tbl>
              <a:tblPr>
                <a:tableStyleId>{5C22544A-7EE6-4342-B048-85BDC9FD1C3A}</a:tableStyleId>
              </a:tblPr>
              <a:tblGrid>
                <a:gridCol w="4556596"/>
                <a:gridCol w="4557545"/>
              </a:tblGrid>
              <a:tr h="3839588">
                <a:tc>
                  <a:txBody>
                    <a:bodyPr/>
                    <a:lstStyle/>
                    <a:p>
                      <a:pPr algn="ctr">
                        <a:lnSpc>
                          <a:spcPct val="115000"/>
                        </a:lnSpc>
                        <a:spcBef>
                          <a:spcPts val="0"/>
                        </a:spcBef>
                        <a:spcAft>
                          <a:spcPts val="0"/>
                        </a:spcAft>
                      </a:pPr>
                      <a:r>
                        <a:rPr lang="et-EE" sz="1400" u="sng" dirty="0">
                          <a:effectLst/>
                        </a:rPr>
                        <a:t>TUGEVUSED</a:t>
                      </a:r>
                      <a:endParaRPr lang="et-EE" sz="1400" dirty="0">
                        <a:effectLst/>
                      </a:endParaRPr>
                    </a:p>
                    <a:p>
                      <a:pPr marL="342900" lvl="0" indent="-342900">
                        <a:spcBef>
                          <a:spcPts val="0"/>
                        </a:spcBef>
                        <a:spcAft>
                          <a:spcPts val="0"/>
                        </a:spcAft>
                        <a:buFont typeface="Wingdings"/>
                        <a:buChar char=""/>
                      </a:pPr>
                      <a:r>
                        <a:rPr lang="et-EE" sz="1400" dirty="0">
                          <a:effectLst/>
                        </a:rPr>
                        <a:t>Väikeses riigis koondub maantee tüüpi </a:t>
                      </a:r>
                      <a:r>
                        <a:rPr lang="et-EE" sz="1400" dirty="0" err="1">
                          <a:effectLst/>
                        </a:rPr>
                        <a:t>teetaristu</a:t>
                      </a:r>
                      <a:r>
                        <a:rPr lang="et-EE" sz="1400" dirty="0">
                          <a:effectLst/>
                        </a:rPr>
                        <a:t> ja enamiku sildade haldamise ja teetööde hanke kompetents ühte, üle-Eestiliselt esindatud ametkonda</a:t>
                      </a:r>
                    </a:p>
                    <a:p>
                      <a:pPr marL="342900" lvl="0" indent="-342900">
                        <a:spcBef>
                          <a:spcPts val="0"/>
                        </a:spcBef>
                        <a:spcAft>
                          <a:spcPts val="0"/>
                        </a:spcAft>
                        <a:buFont typeface="Wingdings"/>
                        <a:buChar char=""/>
                      </a:pPr>
                      <a:r>
                        <a:rPr lang="et-EE" sz="1400" dirty="0">
                          <a:effectLst/>
                        </a:rPr>
                        <a:t>Hädaolukorras on teedevõrgu toimepidevuse tagamise ülesanne riiklikul struktuuril</a:t>
                      </a:r>
                    </a:p>
                    <a:p>
                      <a:pPr marL="342900" lvl="0" indent="-342900">
                        <a:spcBef>
                          <a:spcPts val="0"/>
                        </a:spcBef>
                        <a:spcAft>
                          <a:spcPts val="0"/>
                        </a:spcAft>
                        <a:buFont typeface="Wingdings"/>
                        <a:buChar char=""/>
                      </a:pPr>
                      <a:r>
                        <a:rPr lang="et-EE" sz="1400" dirty="0">
                          <a:effectLst/>
                        </a:rPr>
                        <a:t>Teekasutaja määratleb selgelt vastutaja-  tänavatel KOV, maanteedel Maanteeamet</a:t>
                      </a:r>
                    </a:p>
                    <a:p>
                      <a:pPr marL="342900" lvl="0" indent="-342900">
                        <a:spcBef>
                          <a:spcPts val="0"/>
                        </a:spcBef>
                        <a:spcAft>
                          <a:spcPts val="0"/>
                        </a:spcAft>
                        <a:buFont typeface="Wingdings"/>
                        <a:buChar char=""/>
                      </a:pPr>
                      <a:r>
                        <a:rPr lang="et-EE" sz="1400" dirty="0">
                          <a:effectLst/>
                        </a:rPr>
                        <a:t>Investeerimisotsuste selgus ja ühetaolisus, sest kõigi maanteede remondivajadus ja prioriteedid  määratakse juba kasutusel olevate  metoodikatega, tuginedes  kaasaegsetele tehnilistele ja  infotehnoloogilistele vahenditele</a:t>
                      </a:r>
                    </a:p>
                    <a:p>
                      <a:pPr marL="342900" lvl="0" indent="-342900">
                        <a:spcBef>
                          <a:spcPts val="0"/>
                        </a:spcBef>
                        <a:spcAft>
                          <a:spcPts val="0"/>
                        </a:spcAft>
                        <a:buFont typeface="Wingdings"/>
                        <a:buChar char=""/>
                      </a:pPr>
                      <a:r>
                        <a:rPr lang="et-EE" sz="1400" dirty="0">
                          <a:effectLst/>
                        </a:rPr>
                        <a:t>Laieneb teedevõrgustik, mille seisundit </a:t>
                      </a:r>
                      <a:r>
                        <a:rPr lang="et-EE" sz="1400" dirty="0" err="1">
                          <a:effectLst/>
                        </a:rPr>
                        <a:t>monitooritakse</a:t>
                      </a:r>
                      <a:r>
                        <a:rPr lang="et-EE" sz="1400" dirty="0">
                          <a:effectLst/>
                        </a:rPr>
                        <a:t> süsteemselt ja andmed on teeregistris kõigile kasutatavad</a:t>
                      </a:r>
                    </a:p>
                    <a:p>
                      <a:pPr marL="342900" lvl="0" indent="-342900">
                        <a:spcBef>
                          <a:spcPts val="0"/>
                        </a:spcBef>
                        <a:spcAft>
                          <a:spcPts val="0"/>
                        </a:spcAft>
                        <a:buFont typeface="Wingdings"/>
                        <a:buChar char=""/>
                      </a:pPr>
                      <a:r>
                        <a:rPr lang="et-EE" sz="1400" dirty="0">
                          <a:effectLst/>
                        </a:rPr>
                        <a:t>Teede seisund ühtlustub, teekasutaja jaoks vähem üllatusi halduspiiride ületamisel</a:t>
                      </a:r>
                      <a:endParaRPr lang="et-EE" sz="1400" dirty="0">
                        <a:effectLst/>
                        <a:latin typeface="Calibri"/>
                      </a:endParaRPr>
                    </a:p>
                  </a:txBody>
                  <a:tcPr marL="44960" marR="44960" marT="0" marB="0"/>
                </a:tc>
                <a:tc>
                  <a:txBody>
                    <a:bodyPr/>
                    <a:lstStyle/>
                    <a:p>
                      <a:pPr algn="ctr">
                        <a:lnSpc>
                          <a:spcPct val="115000"/>
                        </a:lnSpc>
                        <a:spcBef>
                          <a:spcPts val="300"/>
                        </a:spcBef>
                        <a:spcAft>
                          <a:spcPts val="300"/>
                        </a:spcAft>
                      </a:pPr>
                      <a:r>
                        <a:rPr lang="et-EE" sz="1400" u="sng" dirty="0">
                          <a:effectLst/>
                        </a:rPr>
                        <a:t>NÕRKUSED</a:t>
                      </a:r>
                      <a:endParaRPr lang="et-EE" sz="1400" dirty="0">
                        <a:effectLst/>
                      </a:endParaRPr>
                    </a:p>
                    <a:p>
                      <a:pPr marL="342900" lvl="0" indent="-342900">
                        <a:spcBef>
                          <a:spcPts val="600"/>
                        </a:spcBef>
                        <a:spcAft>
                          <a:spcPts val="600"/>
                        </a:spcAft>
                        <a:buFont typeface="Wingdings"/>
                        <a:buChar char=""/>
                      </a:pPr>
                      <a:r>
                        <a:rPr lang="et-EE" sz="1400" dirty="0">
                          <a:effectLst/>
                        </a:rPr>
                        <a:t>Väheneb valdade otsustusautonoomia haldusterritooriumil teedealastes küsimustes </a:t>
                      </a:r>
                    </a:p>
                    <a:p>
                      <a:pPr marL="342900" lvl="0" indent="-342900">
                        <a:spcBef>
                          <a:spcPts val="600"/>
                        </a:spcBef>
                        <a:spcAft>
                          <a:spcPts val="600"/>
                        </a:spcAft>
                        <a:buFont typeface="Wingdings"/>
                        <a:buChar char=""/>
                      </a:pPr>
                      <a:r>
                        <a:rPr lang="et-EE" sz="1400" dirty="0">
                          <a:effectLst/>
                        </a:rPr>
                        <a:t>Teehoiu korraldamisel Maanteeamet ei pruugi olla kursis kohalike vajadustega</a:t>
                      </a:r>
                    </a:p>
                    <a:p>
                      <a:pPr marL="342900" lvl="0" indent="-342900">
                        <a:spcBef>
                          <a:spcPts val="600"/>
                        </a:spcBef>
                        <a:spcAft>
                          <a:spcPts val="600"/>
                        </a:spcAft>
                        <a:buFont typeface="Wingdings"/>
                        <a:buChar char=""/>
                      </a:pPr>
                      <a:r>
                        <a:rPr lang="et-EE" sz="1400" dirty="0">
                          <a:effectLst/>
                        </a:rPr>
                        <a:t>Teetööde hangetes prevaleerivad suuremad tegijad, kohalikud firmad enamjaolt alltöövõtjad</a:t>
                      </a:r>
                    </a:p>
                    <a:p>
                      <a:pPr marL="342900" lvl="0" indent="-342900">
                        <a:spcBef>
                          <a:spcPts val="600"/>
                        </a:spcBef>
                        <a:spcAft>
                          <a:spcPts val="600"/>
                        </a:spcAft>
                        <a:buFont typeface="Wingdings"/>
                        <a:buChar char=""/>
                      </a:pPr>
                      <a:r>
                        <a:rPr lang="et-EE" sz="1400" dirty="0">
                          <a:effectLst/>
                        </a:rPr>
                        <a:t>Vaja muuta õigusakte</a:t>
                      </a:r>
                    </a:p>
                    <a:p>
                      <a:pPr marL="66675"/>
                      <a:r>
                        <a:rPr lang="et-EE" sz="1400" dirty="0">
                          <a:effectLst/>
                        </a:rPr>
                        <a:t> </a:t>
                      </a:r>
                    </a:p>
                    <a:p>
                      <a:pPr marL="66675"/>
                      <a:r>
                        <a:rPr lang="et-EE" sz="1400" dirty="0">
                          <a:effectLst/>
                        </a:rPr>
                        <a:t> </a:t>
                      </a:r>
                      <a:endParaRPr lang="et-EE" sz="1400" dirty="0">
                        <a:effectLst/>
                        <a:latin typeface="Calibri"/>
                      </a:endParaRPr>
                    </a:p>
                  </a:txBody>
                  <a:tcPr marL="44960" marR="44960" marT="0" marB="0"/>
                </a:tc>
              </a:tr>
              <a:tr h="3049648">
                <a:tc>
                  <a:txBody>
                    <a:bodyPr/>
                    <a:lstStyle/>
                    <a:p>
                      <a:pPr algn="ctr">
                        <a:lnSpc>
                          <a:spcPct val="115000"/>
                        </a:lnSpc>
                        <a:spcBef>
                          <a:spcPts val="0"/>
                        </a:spcBef>
                        <a:spcAft>
                          <a:spcPts val="0"/>
                        </a:spcAft>
                      </a:pPr>
                      <a:r>
                        <a:rPr lang="et-EE" sz="1400" u="sng" dirty="0">
                          <a:effectLst/>
                        </a:rPr>
                        <a:t>VÕIMALUSED</a:t>
                      </a:r>
                      <a:endParaRPr lang="et-EE" sz="1400" dirty="0">
                        <a:effectLst/>
                      </a:endParaRPr>
                    </a:p>
                    <a:p>
                      <a:pPr marL="342900" lvl="0" indent="-342900">
                        <a:spcBef>
                          <a:spcPts val="0"/>
                        </a:spcBef>
                        <a:spcAft>
                          <a:spcPts val="0"/>
                        </a:spcAft>
                        <a:buFont typeface="Wingdings"/>
                        <a:buChar char=""/>
                      </a:pPr>
                      <a:r>
                        <a:rPr lang="et-EE" sz="1400" dirty="0">
                          <a:effectLst/>
                        </a:rPr>
                        <a:t>Sama raha eest võib saada rohkem, kui otsustajaks on eriharidusega ja analüüsi valdav asjatundja teedeasutusest, </a:t>
                      </a:r>
                    </a:p>
                    <a:p>
                      <a:pPr marL="342900" lvl="0" indent="-342900">
                        <a:spcBef>
                          <a:spcPts val="0"/>
                        </a:spcBef>
                        <a:spcAft>
                          <a:spcPts val="0"/>
                        </a:spcAft>
                        <a:buFont typeface="Wingdings"/>
                        <a:buChar char=""/>
                      </a:pPr>
                      <a:r>
                        <a:rPr lang="et-EE" sz="1400" dirty="0">
                          <a:effectLst/>
                        </a:rPr>
                        <a:t>kaasneb avalikult kasutatav  teedevõrgu seisundi paranemine  </a:t>
                      </a:r>
                    </a:p>
                    <a:p>
                      <a:pPr marL="342900" lvl="0" indent="-342900">
                        <a:spcBef>
                          <a:spcPts val="0"/>
                        </a:spcBef>
                        <a:spcAft>
                          <a:spcPts val="0"/>
                        </a:spcAft>
                        <a:buFont typeface="Wingdings"/>
                        <a:buChar char=""/>
                      </a:pPr>
                      <a:r>
                        <a:rPr lang="et-EE" sz="1400" dirty="0">
                          <a:effectLst/>
                        </a:rPr>
                        <a:t>omavalitsused saavad keskenduda eelkõige tänavate korrashoiule ja arendamisele</a:t>
                      </a:r>
                    </a:p>
                    <a:p>
                      <a:pPr marL="342900" lvl="0" indent="-342900">
                        <a:spcBef>
                          <a:spcPts val="0"/>
                        </a:spcBef>
                        <a:spcAft>
                          <a:spcPts val="0"/>
                        </a:spcAft>
                        <a:buFont typeface="Wingdings"/>
                        <a:buChar char=""/>
                      </a:pPr>
                      <a:r>
                        <a:rPr lang="et-EE" sz="1400" dirty="0">
                          <a:effectLst/>
                        </a:rPr>
                        <a:t>Paraneb transpordi eri liikide </a:t>
                      </a:r>
                      <a:r>
                        <a:rPr lang="et-EE" sz="1400" dirty="0" err="1">
                          <a:effectLst/>
                        </a:rPr>
                        <a:t>taristute</a:t>
                      </a:r>
                      <a:r>
                        <a:rPr lang="et-EE" sz="1400" dirty="0">
                          <a:effectLst/>
                        </a:rPr>
                        <a:t>  koostoime</a:t>
                      </a:r>
                    </a:p>
                    <a:p>
                      <a:pPr marL="342900" lvl="0" indent="-342900">
                        <a:spcBef>
                          <a:spcPts val="0"/>
                        </a:spcBef>
                        <a:spcAft>
                          <a:spcPts val="0"/>
                        </a:spcAft>
                        <a:buFont typeface="Wingdings"/>
                        <a:buChar char=""/>
                      </a:pPr>
                      <a:r>
                        <a:rPr lang="et-EE" sz="1400" dirty="0">
                          <a:effectLst/>
                        </a:rPr>
                        <a:t>Bussiliinide kavandamisel ja doteerimisel ühetaolisem sisend </a:t>
                      </a:r>
                    </a:p>
                    <a:p>
                      <a:pPr marL="342900" lvl="0" indent="-342900">
                        <a:spcBef>
                          <a:spcPts val="0"/>
                        </a:spcBef>
                        <a:spcAft>
                          <a:spcPts val="0"/>
                        </a:spcAft>
                        <a:buFont typeface="Wingdings"/>
                        <a:buChar char=""/>
                      </a:pPr>
                      <a:r>
                        <a:rPr lang="et-EE" sz="1400" dirty="0">
                          <a:effectLst/>
                        </a:rPr>
                        <a:t>Seaduses sätestatakse selgemad kriteeriumid teede olemi määratlemiseks</a:t>
                      </a:r>
                    </a:p>
                    <a:p>
                      <a:pPr marL="108585">
                        <a:spcBef>
                          <a:spcPts val="0"/>
                        </a:spcBef>
                        <a:spcAft>
                          <a:spcPts val="0"/>
                        </a:spcAft>
                      </a:pPr>
                      <a:r>
                        <a:rPr lang="et-EE" sz="1400" dirty="0">
                          <a:effectLst/>
                        </a:rPr>
                        <a:t> </a:t>
                      </a:r>
                      <a:endParaRPr lang="et-EE" sz="1400" dirty="0">
                        <a:effectLst/>
                        <a:latin typeface="Calibri"/>
                      </a:endParaRPr>
                    </a:p>
                  </a:txBody>
                  <a:tcPr marL="44960" marR="44960" marT="0" marB="0"/>
                </a:tc>
                <a:tc>
                  <a:txBody>
                    <a:bodyPr/>
                    <a:lstStyle/>
                    <a:p>
                      <a:pPr algn="ctr">
                        <a:lnSpc>
                          <a:spcPct val="115000"/>
                        </a:lnSpc>
                        <a:spcBef>
                          <a:spcPts val="300"/>
                        </a:spcBef>
                        <a:spcAft>
                          <a:spcPts val="300"/>
                        </a:spcAft>
                      </a:pPr>
                      <a:r>
                        <a:rPr lang="et-EE" sz="1400" u="sng" dirty="0">
                          <a:effectLst/>
                        </a:rPr>
                        <a:t>OHUD</a:t>
                      </a:r>
                      <a:endParaRPr lang="et-EE" sz="1400" dirty="0">
                        <a:effectLst/>
                      </a:endParaRPr>
                    </a:p>
                    <a:p>
                      <a:pPr marL="342900" lvl="0" indent="-342900">
                        <a:lnSpc>
                          <a:spcPct val="107000"/>
                        </a:lnSpc>
                        <a:spcBef>
                          <a:spcPts val="600"/>
                        </a:spcBef>
                        <a:spcAft>
                          <a:spcPts val="600"/>
                        </a:spcAft>
                        <a:buFont typeface="Wingdings"/>
                        <a:buChar char=""/>
                      </a:pPr>
                      <a:r>
                        <a:rPr lang="et-EE" sz="1400" dirty="0">
                          <a:effectLst/>
                        </a:rPr>
                        <a:t>Riigile täiendavalt üleantavate teede </a:t>
                      </a:r>
                      <a:r>
                        <a:rPr lang="et-EE" sz="1400" dirty="0" smtClean="0">
                          <a:effectLst/>
                        </a:rPr>
                        <a:t>korrastamiseks  </a:t>
                      </a:r>
                      <a:r>
                        <a:rPr lang="et-EE" sz="1400" dirty="0">
                          <a:effectLst/>
                        </a:rPr>
                        <a:t>ei piisa eelarvelisi vahendeid</a:t>
                      </a:r>
                    </a:p>
                    <a:p>
                      <a:pPr marL="342900" lvl="0" indent="-342900">
                        <a:lnSpc>
                          <a:spcPct val="107000"/>
                        </a:lnSpc>
                        <a:spcBef>
                          <a:spcPts val="600"/>
                        </a:spcBef>
                        <a:spcAft>
                          <a:spcPts val="600"/>
                        </a:spcAft>
                        <a:buFont typeface="Wingdings"/>
                        <a:buChar char=""/>
                      </a:pPr>
                      <a:r>
                        <a:rPr lang="et-EE" sz="1400" dirty="0">
                          <a:effectLst/>
                        </a:rPr>
                        <a:t>Investeerimisotsustes, eriti vahendite nappuse korral, eelistatakse suuremaid teid ja väiksema liiklusega </a:t>
                      </a:r>
                      <a:r>
                        <a:rPr lang="et-EE" sz="1400" dirty="0" smtClean="0">
                          <a:effectLst/>
                        </a:rPr>
                        <a:t>kõrvalteedel </a:t>
                      </a:r>
                      <a:r>
                        <a:rPr lang="et-EE" sz="1400" dirty="0">
                          <a:effectLst/>
                        </a:rPr>
                        <a:t>seisund halveneb</a:t>
                      </a:r>
                    </a:p>
                    <a:p>
                      <a:pPr marL="342900" lvl="0" indent="-342900">
                        <a:lnSpc>
                          <a:spcPct val="107000"/>
                        </a:lnSpc>
                        <a:spcBef>
                          <a:spcPts val="600"/>
                        </a:spcBef>
                        <a:spcAft>
                          <a:spcPts val="600"/>
                        </a:spcAft>
                        <a:buFont typeface="Wingdings"/>
                        <a:buChar char=""/>
                      </a:pPr>
                      <a:r>
                        <a:rPr lang="et-EE" sz="1400" dirty="0">
                          <a:effectLst/>
                        </a:rPr>
                        <a:t>Teede üleandmise protsess takerdub teede omandi ja rahastamise vaidlustesse.</a:t>
                      </a:r>
                    </a:p>
                    <a:p>
                      <a:pPr marL="66675"/>
                      <a:r>
                        <a:rPr lang="et-EE" sz="1400" dirty="0">
                          <a:effectLst/>
                        </a:rPr>
                        <a:t> </a:t>
                      </a:r>
                      <a:endParaRPr lang="et-EE" sz="1400" dirty="0">
                        <a:effectLst/>
                        <a:latin typeface="Calibri"/>
                      </a:endParaRPr>
                    </a:p>
                  </a:txBody>
                  <a:tcPr marL="44960" marR="44960" marT="0" marB="0"/>
                </a:tc>
              </a:tr>
            </a:tbl>
          </a:graphicData>
        </a:graphic>
      </p:graphicFrame>
      <p:sp>
        <p:nvSpPr>
          <p:cNvPr id="4" name="Jaluse kohatäide 3"/>
          <p:cNvSpPr>
            <a:spLocks noGrp="1"/>
          </p:cNvSpPr>
          <p:nvPr>
            <p:ph type="ftr" sz="quarter" idx="11"/>
          </p:nvPr>
        </p:nvSpPr>
        <p:spPr>
          <a:xfrm>
            <a:off x="8316416" y="116658"/>
            <a:ext cx="591344" cy="365125"/>
          </a:xfrm>
        </p:spPr>
        <p:txBody>
          <a:bodyPr/>
          <a:lstStyle/>
          <a:p>
            <a:r>
              <a:rPr lang="et-EE" dirty="0" smtClean="0"/>
              <a:t>S3</a:t>
            </a:r>
            <a:endParaRPr lang="et-EE" dirty="0"/>
          </a:p>
        </p:txBody>
      </p:sp>
      <p:sp>
        <p:nvSpPr>
          <p:cNvPr id="5" name="Slaidinumbri kohatäide 4"/>
          <p:cNvSpPr>
            <a:spLocks noGrp="1"/>
          </p:cNvSpPr>
          <p:nvPr>
            <p:ph type="sldNum" sz="quarter" idx="12"/>
          </p:nvPr>
        </p:nvSpPr>
        <p:spPr/>
        <p:txBody>
          <a:bodyPr/>
          <a:lstStyle/>
          <a:p>
            <a:fld id="{8EC715AE-D934-4660-88BC-2ED840489AA4}" type="slidenum">
              <a:rPr lang="et-EE" smtClean="0"/>
              <a:t>18</a:t>
            </a:fld>
            <a:endParaRPr lang="et-EE"/>
          </a:p>
        </p:txBody>
      </p:sp>
    </p:spTree>
    <p:extLst>
      <p:ext uri="{BB962C8B-B14F-4D97-AF65-F5344CB8AC3E}">
        <p14:creationId xmlns:p14="http://schemas.microsoft.com/office/powerpoint/2010/main" val="2738010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a:xfrm>
            <a:off x="1352789" y="1985178"/>
            <a:ext cx="7315576" cy="1804595"/>
          </a:xfrm>
        </p:spPr>
        <p:txBody>
          <a:bodyPr/>
          <a:lstStyle/>
          <a:p>
            <a:pPr defTabSz="921618" fontAlgn="auto">
              <a:lnSpc>
                <a:spcPct val="100000"/>
              </a:lnSpc>
              <a:spcBef>
                <a:spcPts val="0"/>
              </a:spcBef>
              <a:spcAft>
                <a:spcPts val="0"/>
              </a:spcAft>
            </a:pPr>
            <a:r>
              <a:rPr lang="et-EE" sz="1800" dirty="0">
                <a:solidFill>
                  <a:prstClr val="black"/>
                </a:solidFill>
                <a:latin typeface="Calibri"/>
                <a:ea typeface="+mn-ea"/>
                <a:cs typeface="+mn-cs"/>
              </a:rPr>
              <a:t/>
            </a:r>
            <a:br>
              <a:rPr lang="et-EE" sz="1800" dirty="0">
                <a:solidFill>
                  <a:prstClr val="black"/>
                </a:solidFill>
                <a:latin typeface="Calibri"/>
                <a:ea typeface="+mn-ea"/>
                <a:cs typeface="+mn-cs"/>
              </a:rPr>
            </a:br>
            <a:r>
              <a:rPr lang="et-EE" sz="2000" dirty="0">
                <a:solidFill>
                  <a:prstClr val="black"/>
                </a:solidFill>
                <a:latin typeface="Calibri"/>
                <a:ea typeface="+mn-ea"/>
                <a:cs typeface="+mn-cs"/>
              </a:rPr>
              <a:t>Stsenaariumi kohaselt võetakse riigiteeks ca </a:t>
            </a:r>
            <a:r>
              <a:rPr lang="et-EE" sz="2000" b="1" dirty="0">
                <a:solidFill>
                  <a:prstClr val="black"/>
                </a:solidFill>
                <a:latin typeface="Calibri"/>
                <a:ea typeface="+mn-ea"/>
                <a:cs typeface="+mn-cs"/>
              </a:rPr>
              <a:t>3000 km</a:t>
            </a:r>
            <a:r>
              <a:rPr lang="et-EE" sz="2000" dirty="0">
                <a:solidFill>
                  <a:prstClr val="black"/>
                </a:solidFill>
                <a:latin typeface="Calibri"/>
                <a:ea typeface="+mn-ea"/>
                <a:cs typeface="+mn-cs"/>
              </a:rPr>
              <a:t> kohalikke teid ning antakse KOV-dele üle ca </a:t>
            </a:r>
            <a:r>
              <a:rPr lang="et-EE" sz="2000" b="1" dirty="0">
                <a:solidFill>
                  <a:prstClr val="black"/>
                </a:solidFill>
                <a:latin typeface="Calibri"/>
                <a:ea typeface="+mn-ea"/>
                <a:cs typeface="+mn-cs"/>
              </a:rPr>
              <a:t>200 km</a:t>
            </a:r>
            <a:r>
              <a:rPr lang="et-EE" sz="2000" dirty="0">
                <a:solidFill>
                  <a:prstClr val="black"/>
                </a:solidFill>
                <a:latin typeface="Calibri"/>
                <a:ea typeface="+mn-ea"/>
                <a:cs typeface="+mn-cs"/>
              </a:rPr>
              <a:t> riigiteid . Hinnanguliselt kaasneks sellega rahaliste vahendite vähenemine omavalitsuste toetusfondis mahus ca </a:t>
            </a:r>
            <a:r>
              <a:rPr lang="et-EE" sz="2000" b="1" dirty="0">
                <a:solidFill>
                  <a:prstClr val="black"/>
                </a:solidFill>
                <a:latin typeface="Calibri"/>
                <a:ea typeface="+mn-ea"/>
                <a:cs typeface="+mn-cs"/>
              </a:rPr>
              <a:t>10 mln eurot  ja lisaks 10 mln eurot investeeringuteks (ÜF)</a:t>
            </a:r>
            <a:r>
              <a:rPr lang="et-EE" sz="2000" dirty="0">
                <a:solidFill>
                  <a:prstClr val="black"/>
                </a:solidFill>
                <a:latin typeface="Calibri"/>
                <a:ea typeface="+mn-ea"/>
                <a:cs typeface="+mn-cs"/>
              </a:rPr>
              <a:t>.</a:t>
            </a:r>
            <a:br>
              <a:rPr lang="et-EE" sz="2000" dirty="0">
                <a:solidFill>
                  <a:prstClr val="black"/>
                </a:solidFill>
                <a:latin typeface="Calibri"/>
                <a:ea typeface="+mn-ea"/>
                <a:cs typeface="+mn-cs"/>
              </a:rPr>
            </a:br>
            <a:endParaRPr lang="et-EE" sz="2000" b="1" dirty="0"/>
          </a:p>
        </p:txBody>
      </p:sp>
      <p:sp>
        <p:nvSpPr>
          <p:cNvPr id="3" name="Jaluse kohatäide 3"/>
          <p:cNvSpPr txBox="1">
            <a:spLocks/>
          </p:cNvSpPr>
          <p:nvPr/>
        </p:nvSpPr>
        <p:spPr>
          <a:xfrm>
            <a:off x="8316416" y="116658"/>
            <a:ext cx="591344" cy="365125"/>
          </a:xfrm>
          <a:prstGeom prst="rect">
            <a:avLst/>
          </a:prstGeom>
        </p:spPr>
        <p:txBody>
          <a:bodyPr vert="horz" lIns="91194" tIns="45599" rIns="91194" bIns="45599" rtlCol="0" anchor="ctr"/>
          <a:lstStyle>
            <a:defPPr>
              <a:defRPr lang="et-EE"/>
            </a:defPPr>
            <a:lvl1pPr marL="0" algn="ctr" defTabSz="911931" rtl="0" eaLnBrk="1" latinLnBrk="0" hangingPunct="1">
              <a:defRPr sz="1200" kern="1200">
                <a:solidFill>
                  <a:schemeClr val="tx1">
                    <a:tint val="75000"/>
                  </a:schemeClr>
                </a:solidFill>
                <a:latin typeface="+mn-lt"/>
                <a:ea typeface="+mn-ea"/>
                <a:cs typeface="+mn-cs"/>
              </a:defRPr>
            </a:lvl1pPr>
            <a:lvl2pPr marL="455964" algn="l" defTabSz="911931" rtl="0" eaLnBrk="1" latinLnBrk="0" hangingPunct="1">
              <a:defRPr sz="1800" kern="1200">
                <a:solidFill>
                  <a:schemeClr val="tx1"/>
                </a:solidFill>
                <a:latin typeface="+mn-lt"/>
                <a:ea typeface="+mn-ea"/>
                <a:cs typeface="+mn-cs"/>
              </a:defRPr>
            </a:lvl2pPr>
            <a:lvl3pPr marL="911931" algn="l" defTabSz="911931" rtl="0" eaLnBrk="1" latinLnBrk="0" hangingPunct="1">
              <a:defRPr sz="1800" kern="1200">
                <a:solidFill>
                  <a:schemeClr val="tx1"/>
                </a:solidFill>
                <a:latin typeface="+mn-lt"/>
                <a:ea typeface="+mn-ea"/>
                <a:cs typeface="+mn-cs"/>
              </a:defRPr>
            </a:lvl3pPr>
            <a:lvl4pPr marL="1367895" algn="l" defTabSz="911931" rtl="0" eaLnBrk="1" latinLnBrk="0" hangingPunct="1">
              <a:defRPr sz="1800" kern="1200">
                <a:solidFill>
                  <a:schemeClr val="tx1"/>
                </a:solidFill>
                <a:latin typeface="+mn-lt"/>
                <a:ea typeface="+mn-ea"/>
                <a:cs typeface="+mn-cs"/>
              </a:defRPr>
            </a:lvl4pPr>
            <a:lvl5pPr marL="1823860" algn="l" defTabSz="911931" rtl="0" eaLnBrk="1" latinLnBrk="0" hangingPunct="1">
              <a:defRPr sz="1800" kern="1200">
                <a:solidFill>
                  <a:schemeClr val="tx1"/>
                </a:solidFill>
                <a:latin typeface="+mn-lt"/>
                <a:ea typeface="+mn-ea"/>
                <a:cs typeface="+mn-cs"/>
              </a:defRPr>
            </a:lvl5pPr>
            <a:lvl6pPr marL="2279825" algn="l" defTabSz="911931" rtl="0" eaLnBrk="1" latinLnBrk="0" hangingPunct="1">
              <a:defRPr sz="1800" kern="1200">
                <a:solidFill>
                  <a:schemeClr val="tx1"/>
                </a:solidFill>
                <a:latin typeface="+mn-lt"/>
                <a:ea typeface="+mn-ea"/>
                <a:cs typeface="+mn-cs"/>
              </a:defRPr>
            </a:lvl6pPr>
            <a:lvl7pPr marL="2735788" algn="l" defTabSz="911931" rtl="0" eaLnBrk="1" latinLnBrk="0" hangingPunct="1">
              <a:defRPr sz="1800" kern="1200">
                <a:solidFill>
                  <a:schemeClr val="tx1"/>
                </a:solidFill>
                <a:latin typeface="+mn-lt"/>
                <a:ea typeface="+mn-ea"/>
                <a:cs typeface="+mn-cs"/>
              </a:defRPr>
            </a:lvl7pPr>
            <a:lvl8pPr marL="3191755" algn="l" defTabSz="911931" rtl="0" eaLnBrk="1" latinLnBrk="0" hangingPunct="1">
              <a:defRPr sz="1800" kern="1200">
                <a:solidFill>
                  <a:schemeClr val="tx1"/>
                </a:solidFill>
                <a:latin typeface="+mn-lt"/>
                <a:ea typeface="+mn-ea"/>
                <a:cs typeface="+mn-cs"/>
              </a:defRPr>
            </a:lvl8pPr>
            <a:lvl9pPr marL="3647719" algn="l" defTabSz="911931" rtl="0" eaLnBrk="1" latinLnBrk="0" hangingPunct="1">
              <a:defRPr sz="1800" kern="1200">
                <a:solidFill>
                  <a:schemeClr val="tx1"/>
                </a:solidFill>
                <a:latin typeface="+mn-lt"/>
                <a:ea typeface="+mn-ea"/>
                <a:cs typeface="+mn-cs"/>
              </a:defRPr>
            </a:lvl9pPr>
          </a:lstStyle>
          <a:p>
            <a:r>
              <a:rPr lang="et-EE" smtClean="0">
                <a:solidFill>
                  <a:prstClr val="black">
                    <a:tint val="75000"/>
                  </a:prstClr>
                </a:solidFill>
                <a:latin typeface="Calibri"/>
              </a:rPr>
              <a:t>S3</a:t>
            </a:r>
            <a:endParaRPr lang="et-EE" dirty="0">
              <a:solidFill>
                <a:prstClr val="black">
                  <a:tint val="75000"/>
                </a:prstClr>
              </a:solidFill>
              <a:latin typeface="Calibri"/>
            </a:endParaRPr>
          </a:p>
        </p:txBody>
      </p:sp>
    </p:spTree>
    <p:extLst>
      <p:ext uri="{BB962C8B-B14F-4D97-AF65-F5344CB8AC3E}">
        <p14:creationId xmlns:p14="http://schemas.microsoft.com/office/powerpoint/2010/main" val="106792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stkülik 1"/>
          <p:cNvSpPr/>
          <p:nvPr/>
        </p:nvSpPr>
        <p:spPr>
          <a:xfrm>
            <a:off x="755576" y="260674"/>
            <a:ext cx="7992888" cy="461665"/>
          </a:xfrm>
          <a:prstGeom prst="rect">
            <a:avLst/>
          </a:prstGeom>
        </p:spPr>
        <p:txBody>
          <a:bodyPr wrap="square" lIns="91194" tIns="45599" rIns="91194" bIns="45599">
            <a:spAutoFit/>
          </a:bodyPr>
          <a:lstStyle/>
          <a:p>
            <a:r>
              <a:rPr lang="et-EE" sz="2400" dirty="0"/>
              <a:t>Tulevikustsenaariumid muutusteks teede omandisuhetes</a:t>
            </a:r>
          </a:p>
        </p:txBody>
      </p:sp>
      <p:sp>
        <p:nvSpPr>
          <p:cNvPr id="3" name="Ristkülik 2"/>
          <p:cNvSpPr/>
          <p:nvPr/>
        </p:nvSpPr>
        <p:spPr>
          <a:xfrm>
            <a:off x="865290" y="1700833"/>
            <a:ext cx="4743431" cy="399865"/>
          </a:xfrm>
          <a:prstGeom prst="rect">
            <a:avLst/>
          </a:prstGeom>
        </p:spPr>
        <p:txBody>
          <a:bodyPr wrap="none" lIns="91194" tIns="45599" rIns="91194" bIns="45599">
            <a:spAutoFit/>
          </a:bodyPr>
          <a:lstStyle/>
          <a:p>
            <a:pPr lvl="0"/>
            <a:r>
              <a:rPr lang="et-EE" dirty="0">
                <a:solidFill>
                  <a:schemeClr val="accent6">
                    <a:lumMod val="75000"/>
                  </a:schemeClr>
                </a:solidFill>
              </a:rPr>
              <a:t>Stsenaarium 1</a:t>
            </a:r>
            <a:r>
              <a:rPr lang="et-EE" dirty="0" smtClean="0">
                <a:solidFill>
                  <a:schemeClr val="accent6">
                    <a:lumMod val="75000"/>
                  </a:schemeClr>
                </a:solidFill>
              </a:rPr>
              <a:t>:</a:t>
            </a:r>
            <a:r>
              <a:rPr lang="et-EE" dirty="0" smtClean="0"/>
              <a:t>  </a:t>
            </a:r>
            <a:r>
              <a:rPr lang="et-EE" sz="2000" b="1" dirty="0" smtClean="0"/>
              <a:t>Ei </a:t>
            </a:r>
            <a:r>
              <a:rPr lang="et-EE" sz="2000" b="1" dirty="0"/>
              <a:t>tee põhimõttelisi muutusi</a:t>
            </a:r>
            <a:r>
              <a:rPr lang="et-EE" sz="2000" dirty="0"/>
              <a:t> </a:t>
            </a:r>
          </a:p>
        </p:txBody>
      </p:sp>
      <p:sp>
        <p:nvSpPr>
          <p:cNvPr id="4" name="Ristkülik 3"/>
          <p:cNvSpPr/>
          <p:nvPr/>
        </p:nvSpPr>
        <p:spPr>
          <a:xfrm>
            <a:off x="1259644" y="2564904"/>
            <a:ext cx="6696744" cy="399865"/>
          </a:xfrm>
          <a:prstGeom prst="rect">
            <a:avLst/>
          </a:prstGeom>
        </p:spPr>
        <p:txBody>
          <a:bodyPr wrap="square" lIns="91194" tIns="45599" rIns="91194" bIns="45599">
            <a:spAutoFit/>
          </a:bodyPr>
          <a:lstStyle/>
          <a:p>
            <a:r>
              <a:rPr lang="et-EE" dirty="0">
                <a:solidFill>
                  <a:schemeClr val="accent6">
                    <a:lumMod val="75000"/>
                  </a:schemeClr>
                </a:solidFill>
              </a:rPr>
              <a:t>Stsenaarium 2: </a:t>
            </a:r>
            <a:r>
              <a:rPr lang="et-EE" sz="2000" b="1" dirty="0"/>
              <a:t>Suurendame kohalikku teedevõrku</a:t>
            </a:r>
            <a:endParaRPr lang="et-EE" sz="2000" dirty="0"/>
          </a:p>
        </p:txBody>
      </p:sp>
      <p:sp>
        <p:nvSpPr>
          <p:cNvPr id="5" name="Ristkülik 4"/>
          <p:cNvSpPr/>
          <p:nvPr/>
        </p:nvSpPr>
        <p:spPr>
          <a:xfrm>
            <a:off x="1894488" y="3429026"/>
            <a:ext cx="4730285" cy="399865"/>
          </a:xfrm>
          <a:prstGeom prst="rect">
            <a:avLst/>
          </a:prstGeom>
        </p:spPr>
        <p:txBody>
          <a:bodyPr wrap="none" lIns="91194" tIns="45599" rIns="91194" bIns="45599">
            <a:spAutoFit/>
          </a:bodyPr>
          <a:lstStyle/>
          <a:p>
            <a:pPr lvl="0"/>
            <a:r>
              <a:rPr lang="et-EE" dirty="0">
                <a:solidFill>
                  <a:schemeClr val="accent6">
                    <a:lumMod val="75000"/>
                  </a:schemeClr>
                </a:solidFill>
              </a:rPr>
              <a:t>Stsenaarium 3: </a:t>
            </a:r>
            <a:r>
              <a:rPr lang="et-EE" sz="2000" b="1" dirty="0"/>
              <a:t>Suurendame riigi teedevõrku</a:t>
            </a:r>
            <a:endParaRPr lang="et-EE" sz="2000" dirty="0"/>
          </a:p>
        </p:txBody>
      </p:sp>
      <p:sp>
        <p:nvSpPr>
          <p:cNvPr id="6" name="Ristkülik 5"/>
          <p:cNvSpPr/>
          <p:nvPr/>
        </p:nvSpPr>
        <p:spPr>
          <a:xfrm>
            <a:off x="2192798" y="4257988"/>
            <a:ext cx="6696744" cy="707642"/>
          </a:xfrm>
          <a:prstGeom prst="rect">
            <a:avLst/>
          </a:prstGeom>
        </p:spPr>
        <p:txBody>
          <a:bodyPr wrap="square" lIns="91194" tIns="45599" rIns="91194" bIns="45599">
            <a:spAutoFit/>
          </a:bodyPr>
          <a:lstStyle/>
          <a:p>
            <a:r>
              <a:rPr lang="et-EE" dirty="0">
                <a:solidFill>
                  <a:schemeClr val="accent6">
                    <a:lumMod val="75000"/>
                  </a:schemeClr>
                </a:solidFill>
              </a:rPr>
              <a:t>Stsenaarium 4: </a:t>
            </a:r>
            <a:r>
              <a:rPr lang="et-EE" sz="2000" b="1" dirty="0"/>
              <a:t>Omavalitsusliitude osalemine piirkondlike </a:t>
            </a:r>
            <a:r>
              <a:rPr lang="et-EE" sz="2000" b="1" dirty="0" smtClean="0"/>
              <a:t>       </a:t>
            </a:r>
          </a:p>
          <a:p>
            <a:r>
              <a:rPr lang="et-EE" sz="2000" b="1" dirty="0"/>
              <a:t> </a:t>
            </a:r>
            <a:r>
              <a:rPr lang="et-EE" sz="2000" b="1" dirty="0" smtClean="0"/>
              <a:t>                        riigiteede  investeeringute </a:t>
            </a:r>
            <a:r>
              <a:rPr lang="et-EE" sz="2000" b="1" dirty="0"/>
              <a:t>otsustamisel</a:t>
            </a:r>
            <a:endParaRPr lang="et-EE" sz="2000" dirty="0"/>
          </a:p>
        </p:txBody>
      </p:sp>
      <p:sp>
        <p:nvSpPr>
          <p:cNvPr id="7" name="Ristkülik 6"/>
          <p:cNvSpPr/>
          <p:nvPr/>
        </p:nvSpPr>
        <p:spPr>
          <a:xfrm>
            <a:off x="2840870" y="5301208"/>
            <a:ext cx="6048672" cy="399865"/>
          </a:xfrm>
          <a:prstGeom prst="rect">
            <a:avLst/>
          </a:prstGeom>
        </p:spPr>
        <p:txBody>
          <a:bodyPr wrap="square" lIns="91194" tIns="45599" rIns="91194" bIns="45599">
            <a:spAutoFit/>
          </a:bodyPr>
          <a:lstStyle/>
          <a:p>
            <a:pPr lvl="0"/>
            <a:r>
              <a:rPr lang="et-EE" dirty="0">
                <a:solidFill>
                  <a:schemeClr val="accent6">
                    <a:lumMod val="75000"/>
                  </a:schemeClr>
                </a:solidFill>
              </a:rPr>
              <a:t>Stsenaarium 5:  </a:t>
            </a:r>
            <a:r>
              <a:rPr lang="et-EE" sz="2000" b="1" dirty="0"/>
              <a:t>Suurendame eraomandis teedevõrku</a:t>
            </a:r>
            <a:endParaRPr lang="et-EE" sz="2000" dirty="0"/>
          </a:p>
        </p:txBody>
      </p:sp>
      <p:sp>
        <p:nvSpPr>
          <p:cNvPr id="12" name="Slaidinumbri kohatäide 11"/>
          <p:cNvSpPr>
            <a:spLocks noGrp="1"/>
          </p:cNvSpPr>
          <p:nvPr>
            <p:ph type="sldNum" sz="quarter" idx="12"/>
          </p:nvPr>
        </p:nvSpPr>
        <p:spPr/>
        <p:txBody>
          <a:bodyPr/>
          <a:lstStyle/>
          <a:p>
            <a:fld id="{8EC715AE-D934-4660-88BC-2ED840489AA4}" type="slidenum">
              <a:rPr lang="et-EE" smtClean="0"/>
              <a:t>2</a:t>
            </a:fld>
            <a:endParaRPr lang="et-EE"/>
          </a:p>
        </p:txBody>
      </p:sp>
    </p:spTree>
    <p:extLst>
      <p:ext uri="{BB962C8B-B14F-4D97-AF65-F5344CB8AC3E}">
        <p14:creationId xmlns:p14="http://schemas.microsoft.com/office/powerpoint/2010/main" val="1624138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stkülik 1"/>
          <p:cNvSpPr/>
          <p:nvPr/>
        </p:nvSpPr>
        <p:spPr>
          <a:xfrm>
            <a:off x="251520" y="332656"/>
            <a:ext cx="8352928" cy="830752"/>
          </a:xfrm>
          <a:prstGeom prst="rect">
            <a:avLst/>
          </a:prstGeom>
        </p:spPr>
        <p:txBody>
          <a:bodyPr wrap="square" lIns="91194" tIns="45599" rIns="91194" bIns="45599">
            <a:spAutoFit/>
          </a:bodyPr>
          <a:lstStyle/>
          <a:p>
            <a:r>
              <a:rPr lang="et-EE" sz="2000" dirty="0"/>
              <a:t>Stsenaarium 4:  </a:t>
            </a:r>
            <a:r>
              <a:rPr lang="et-EE" sz="2400" b="1" dirty="0"/>
              <a:t>Omavalitsusliitude osalemine piirkondlike riigiteede investeeringute otsustamisel</a:t>
            </a:r>
            <a:endParaRPr lang="et-EE" sz="2400" dirty="0"/>
          </a:p>
        </p:txBody>
      </p:sp>
      <p:sp>
        <p:nvSpPr>
          <p:cNvPr id="3" name="Ristkülik 2"/>
          <p:cNvSpPr/>
          <p:nvPr/>
        </p:nvSpPr>
        <p:spPr>
          <a:xfrm>
            <a:off x="251520" y="1340774"/>
            <a:ext cx="8784976" cy="5355068"/>
          </a:xfrm>
          <a:prstGeom prst="rect">
            <a:avLst/>
          </a:prstGeom>
        </p:spPr>
        <p:txBody>
          <a:bodyPr wrap="square" lIns="91194" tIns="45599" rIns="91194" bIns="45599">
            <a:spAutoFit/>
          </a:bodyPr>
          <a:lstStyle/>
          <a:p>
            <a:r>
              <a:rPr lang="et-EE" dirty="0"/>
              <a:t>Koos omavalitsuste tugevdamise reformiga ning laiemas mõistes riigihalduse täiustamisega on soodne võimalus selliste otsustusmehhanismide juurutamiseks, mis rohkem tähtsustaks regioonipõhist piirkondlikku koostööd. Rootsis ja Norras (hajaasustusega riigid nagu Eesti)  viimastel aastakümnetel seadustatud teehoiu kavandamise ja investeerimisotsuste tegemise protsesside eeskujul ka meil piirkondlike (kohalikke omavalitsusi esindavate ) institutsioonide kaasamisega piirkonnas teehoiu investeeringute otsustamiseks saaks regionaalpoliitiliselt leevendada linnastumise/ääremaastumise trendide negatiivset mõju. Mainitud riikides on asulatevahelised avalikult kasutatavad teed riigi omandis, aga arenguinvesteeringud piirkonnas otsustatakse omavalitsusi esindavate piirkondlike institutsioonide poolt, riigi poolt etteantud rahastamisvõimaluste raamides. Raha on Maanteeameti eelarves ja peale piirkondlike otsuste heakskiitu Valitsuse poolt toimub projektide realiseerimine läbi riigihangete Maanteeameti kaudu. Iseloomulik on väga tihe koostöö Maanteeameti regioonide ja kohalikke omavalitsusi esindavate piirkondlike institutsioonide vahel. </a:t>
            </a:r>
          </a:p>
          <a:p>
            <a:r>
              <a:rPr lang="et-EE" dirty="0"/>
              <a:t>Vaid riiki läbivate tähtsate magistraalide areng ning kogu riigiteede võrgu korrahoid on täielikult Maanteeameti otsustada ja vastutada.</a:t>
            </a:r>
          </a:p>
          <a:p>
            <a:r>
              <a:rPr lang="et-EE" dirty="0"/>
              <a:t>Kaasates kohalike omavalitsuste liidud riigiteede (v.a. põhiteed) arenguinvesteeringute otsustamisse, soodustame erinevate teeomanike teede võrgustikuna toimimist, töökohtade loomist väljaspool suuri keskusi, piirkondlike strateegiate realiseerimist.</a:t>
            </a:r>
          </a:p>
          <a:p>
            <a:r>
              <a:rPr lang="et-EE" dirty="0"/>
              <a:t> </a:t>
            </a:r>
          </a:p>
        </p:txBody>
      </p:sp>
      <p:sp>
        <p:nvSpPr>
          <p:cNvPr id="5" name="Jaluse kohatäide 4"/>
          <p:cNvSpPr>
            <a:spLocks noGrp="1"/>
          </p:cNvSpPr>
          <p:nvPr>
            <p:ph type="ftr" sz="quarter" idx="11"/>
          </p:nvPr>
        </p:nvSpPr>
        <p:spPr>
          <a:xfrm>
            <a:off x="8316416" y="188666"/>
            <a:ext cx="591344" cy="365125"/>
          </a:xfrm>
        </p:spPr>
        <p:txBody>
          <a:bodyPr/>
          <a:lstStyle/>
          <a:p>
            <a:r>
              <a:rPr lang="et-EE" dirty="0" smtClean="0"/>
              <a:t>S4</a:t>
            </a:r>
            <a:endParaRPr lang="et-EE" dirty="0"/>
          </a:p>
        </p:txBody>
      </p:sp>
      <p:sp>
        <p:nvSpPr>
          <p:cNvPr id="6" name="Slaidinumbri kohatäide 5"/>
          <p:cNvSpPr>
            <a:spLocks noGrp="1"/>
          </p:cNvSpPr>
          <p:nvPr>
            <p:ph type="sldNum" sz="quarter" idx="12"/>
          </p:nvPr>
        </p:nvSpPr>
        <p:spPr/>
        <p:txBody>
          <a:bodyPr/>
          <a:lstStyle/>
          <a:p>
            <a:fld id="{8EC715AE-D934-4660-88BC-2ED840489AA4}" type="slidenum">
              <a:rPr lang="et-EE" smtClean="0"/>
              <a:t>20</a:t>
            </a:fld>
            <a:endParaRPr lang="et-EE"/>
          </a:p>
        </p:txBody>
      </p:sp>
    </p:spTree>
    <p:extLst>
      <p:ext uri="{BB962C8B-B14F-4D97-AF65-F5344CB8AC3E}">
        <p14:creationId xmlns:p14="http://schemas.microsoft.com/office/powerpoint/2010/main" val="2366136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1163161024"/>
              </p:ext>
            </p:extLst>
          </p:nvPr>
        </p:nvGraphicFramePr>
        <p:xfrm>
          <a:off x="107505" y="35151"/>
          <a:ext cx="8928992" cy="7582563"/>
        </p:xfrm>
        <a:graphic>
          <a:graphicData uri="http://schemas.openxmlformats.org/drawingml/2006/table">
            <a:tbl>
              <a:tblPr>
                <a:tableStyleId>{5C22544A-7EE6-4342-B048-85BDC9FD1C3A}</a:tableStyleId>
              </a:tblPr>
              <a:tblGrid>
                <a:gridCol w="4464031"/>
                <a:gridCol w="4464961"/>
              </a:tblGrid>
              <a:tr h="3831949">
                <a:tc>
                  <a:txBody>
                    <a:bodyPr/>
                    <a:lstStyle/>
                    <a:p>
                      <a:pPr algn="ctr">
                        <a:lnSpc>
                          <a:spcPct val="115000"/>
                        </a:lnSpc>
                        <a:spcBef>
                          <a:spcPts val="0"/>
                        </a:spcBef>
                        <a:spcAft>
                          <a:spcPts val="0"/>
                        </a:spcAft>
                      </a:pPr>
                      <a:r>
                        <a:rPr lang="et-EE" sz="1400" u="sng" dirty="0">
                          <a:effectLst/>
                        </a:rPr>
                        <a:t>TUGEVUSED</a:t>
                      </a:r>
                      <a:endParaRPr lang="et-EE" sz="1400" dirty="0">
                        <a:effectLst/>
                      </a:endParaRPr>
                    </a:p>
                    <a:p>
                      <a:pPr marL="342900" lvl="0" indent="-342900">
                        <a:spcBef>
                          <a:spcPts val="0"/>
                        </a:spcBef>
                        <a:spcAft>
                          <a:spcPts val="0"/>
                        </a:spcAft>
                        <a:buFont typeface="Wingdings"/>
                        <a:buChar char=""/>
                      </a:pPr>
                      <a:r>
                        <a:rPr lang="et-EE" sz="1400" dirty="0">
                          <a:effectLst/>
                        </a:rPr>
                        <a:t>Otsustusprotsessi kaasatakse kohapealset arengut kavandavad asjatundjad</a:t>
                      </a:r>
                    </a:p>
                    <a:p>
                      <a:pPr marL="342900" lvl="0" indent="-342900">
                        <a:spcBef>
                          <a:spcPts val="0"/>
                        </a:spcBef>
                        <a:spcAft>
                          <a:spcPts val="0"/>
                        </a:spcAft>
                        <a:buFont typeface="Wingdings"/>
                        <a:buChar char=""/>
                      </a:pPr>
                      <a:r>
                        <a:rPr lang="et-EE" sz="1400" dirty="0">
                          <a:effectLst/>
                        </a:rPr>
                        <a:t>Piirkonnas paiknevasse riigiteesse õigeaegse investeerimisega  luuakse eeldused sealse spetsiifilise  majanduse arenguks, töökohtade loomiseks ja seeläbi eelarvetulude suurendamiseks</a:t>
                      </a:r>
                    </a:p>
                    <a:p>
                      <a:pPr marL="342900" lvl="0" indent="-342900">
                        <a:spcBef>
                          <a:spcPts val="0"/>
                        </a:spcBef>
                        <a:spcAft>
                          <a:spcPts val="0"/>
                        </a:spcAft>
                        <a:buFont typeface="Wingdings"/>
                        <a:buChar char=""/>
                      </a:pPr>
                      <a:r>
                        <a:rPr lang="et-EE" sz="1400" dirty="0">
                          <a:effectLst/>
                        </a:rPr>
                        <a:t>Väikeses riigis koondub maantee tüüpi </a:t>
                      </a:r>
                      <a:r>
                        <a:rPr lang="et-EE" sz="1400" dirty="0" err="1">
                          <a:effectLst/>
                        </a:rPr>
                        <a:t>teetaristu</a:t>
                      </a:r>
                      <a:r>
                        <a:rPr lang="et-EE" sz="1400" dirty="0">
                          <a:effectLst/>
                        </a:rPr>
                        <a:t> ja enamiku sildade haldamise ja teetööde hanke kompetents ühte, üle-Eestiliselt esindatud ametkonda</a:t>
                      </a:r>
                    </a:p>
                    <a:p>
                      <a:pPr marL="342900" lvl="0" indent="-342900">
                        <a:spcBef>
                          <a:spcPts val="0"/>
                        </a:spcBef>
                        <a:spcAft>
                          <a:spcPts val="0"/>
                        </a:spcAft>
                        <a:buFont typeface="Wingdings"/>
                        <a:buChar char=""/>
                      </a:pPr>
                      <a:r>
                        <a:rPr lang="et-EE" sz="1400" dirty="0">
                          <a:effectLst/>
                        </a:rPr>
                        <a:t>Investeerimisotsuste selgus ja ühetaolisus, sest kõigi maanteede remondivajadus ja prioriteedid  määratakse juba kasutusel olevate  metoodikatega, tuginedes  kaasaegsetele tehnilistele ja  infotehnoloogilistele vahenditele</a:t>
                      </a:r>
                    </a:p>
                    <a:p>
                      <a:pPr marL="342900" lvl="0" indent="-342900">
                        <a:spcBef>
                          <a:spcPts val="0"/>
                        </a:spcBef>
                        <a:spcAft>
                          <a:spcPts val="0"/>
                        </a:spcAft>
                        <a:buFont typeface="Wingdings"/>
                        <a:buChar char=""/>
                      </a:pPr>
                      <a:r>
                        <a:rPr lang="et-EE" sz="1400" dirty="0">
                          <a:effectLst/>
                        </a:rPr>
                        <a:t>Laieneb teedevõrgustik, mille seisundit </a:t>
                      </a:r>
                      <a:r>
                        <a:rPr lang="et-EE" sz="1400" dirty="0" err="1">
                          <a:effectLst/>
                        </a:rPr>
                        <a:t>monitooritakse</a:t>
                      </a:r>
                      <a:r>
                        <a:rPr lang="et-EE" sz="1400" dirty="0">
                          <a:effectLst/>
                        </a:rPr>
                        <a:t> süsteemselt ja andmed on teeregistris kõigile kasutatavad</a:t>
                      </a:r>
                    </a:p>
                    <a:p>
                      <a:pPr marL="342900" lvl="0" indent="-342900">
                        <a:spcBef>
                          <a:spcPts val="0"/>
                        </a:spcBef>
                        <a:spcAft>
                          <a:spcPts val="0"/>
                        </a:spcAft>
                        <a:buFont typeface="Wingdings"/>
                        <a:buChar char=""/>
                      </a:pPr>
                      <a:r>
                        <a:rPr lang="et-EE" sz="1400" dirty="0">
                          <a:effectLst/>
                        </a:rPr>
                        <a:t>Teede seisund ühtlustub, teekasutaja jaoks vähem üllatusi halduspiiride ületamisel</a:t>
                      </a:r>
                      <a:endParaRPr lang="et-EE" sz="1400" dirty="0">
                        <a:effectLst/>
                        <a:latin typeface="Calibri"/>
                      </a:endParaRPr>
                    </a:p>
                  </a:txBody>
                  <a:tcPr marL="41812" marR="41812" marT="0" marB="0"/>
                </a:tc>
                <a:tc>
                  <a:txBody>
                    <a:bodyPr/>
                    <a:lstStyle/>
                    <a:p>
                      <a:pPr algn="ctr">
                        <a:lnSpc>
                          <a:spcPct val="115000"/>
                        </a:lnSpc>
                        <a:spcBef>
                          <a:spcPts val="0"/>
                        </a:spcBef>
                        <a:spcAft>
                          <a:spcPts val="0"/>
                        </a:spcAft>
                      </a:pPr>
                      <a:r>
                        <a:rPr lang="et-EE" sz="1400" u="sng" dirty="0">
                          <a:effectLst/>
                        </a:rPr>
                        <a:t>NÕRKUSED</a:t>
                      </a:r>
                      <a:endParaRPr lang="et-EE" sz="1400" dirty="0">
                        <a:effectLst/>
                      </a:endParaRPr>
                    </a:p>
                    <a:p>
                      <a:pPr marL="342900" lvl="0" indent="-342900">
                        <a:spcBef>
                          <a:spcPts val="0"/>
                        </a:spcBef>
                        <a:spcAft>
                          <a:spcPts val="0"/>
                        </a:spcAft>
                        <a:buFont typeface="Wingdings"/>
                        <a:buChar char=""/>
                      </a:pPr>
                      <a:r>
                        <a:rPr lang="et-EE" sz="1400" dirty="0">
                          <a:effectLst/>
                        </a:rPr>
                        <a:t>Riigieelarvelised investeeringud teedesse killustuvad</a:t>
                      </a:r>
                    </a:p>
                    <a:p>
                      <a:pPr marL="342900" lvl="0" indent="-342900">
                        <a:spcBef>
                          <a:spcPts val="600"/>
                        </a:spcBef>
                        <a:spcAft>
                          <a:spcPts val="600"/>
                        </a:spcAft>
                        <a:buFont typeface="Wingdings"/>
                        <a:buChar char=""/>
                      </a:pPr>
                      <a:r>
                        <a:rPr lang="et-EE" sz="1400" dirty="0">
                          <a:effectLst/>
                        </a:rPr>
                        <a:t>Maakondade/regioonide vahel investeerimislimiitide jagamiseks pole selgeid kriteeriume</a:t>
                      </a:r>
                    </a:p>
                    <a:p>
                      <a:pPr marL="342900" lvl="0" indent="-342900">
                        <a:spcBef>
                          <a:spcPts val="600"/>
                        </a:spcBef>
                        <a:spcAft>
                          <a:spcPts val="600"/>
                        </a:spcAft>
                        <a:buFont typeface="Wingdings"/>
                        <a:buChar char=""/>
                      </a:pPr>
                      <a:r>
                        <a:rPr lang="et-EE" sz="1400" dirty="0">
                          <a:effectLst/>
                        </a:rPr>
                        <a:t>Otsustusprotsess pikeneb</a:t>
                      </a:r>
                    </a:p>
                    <a:p>
                      <a:pPr marL="342900" lvl="0" indent="-342900">
                        <a:spcBef>
                          <a:spcPts val="600"/>
                        </a:spcBef>
                        <a:spcAft>
                          <a:spcPts val="600"/>
                        </a:spcAft>
                        <a:buFont typeface="Wingdings"/>
                        <a:buChar char=""/>
                      </a:pPr>
                      <a:r>
                        <a:rPr lang="et-EE" sz="1400" dirty="0">
                          <a:effectLst/>
                        </a:rPr>
                        <a:t>Vaja muuta õigusakte</a:t>
                      </a:r>
                    </a:p>
                    <a:p>
                      <a:pPr marL="66675"/>
                      <a:r>
                        <a:rPr lang="et-EE" sz="1400" dirty="0">
                          <a:effectLst/>
                        </a:rPr>
                        <a:t> </a:t>
                      </a:r>
                    </a:p>
                    <a:p>
                      <a:pPr marL="66675" marR="0" indent="0" algn="l" defTabSz="911931" rtl="0" eaLnBrk="1" fontAlgn="auto" latinLnBrk="0" hangingPunct="1">
                        <a:lnSpc>
                          <a:spcPct val="100000"/>
                        </a:lnSpc>
                        <a:spcBef>
                          <a:spcPts val="0"/>
                        </a:spcBef>
                        <a:spcAft>
                          <a:spcPts val="0"/>
                        </a:spcAft>
                        <a:buClrTx/>
                        <a:buSzTx/>
                        <a:buFontTx/>
                        <a:buNone/>
                        <a:tabLst/>
                        <a:defRPr/>
                      </a:pPr>
                      <a:endParaRPr lang="et-EE" sz="1400" dirty="0" smtClean="0">
                        <a:effectLst/>
                      </a:endParaRPr>
                    </a:p>
                    <a:p>
                      <a:pPr marL="66675" marR="0" indent="0" algn="l" defTabSz="911931" rtl="0" eaLnBrk="1" fontAlgn="auto" latinLnBrk="0" hangingPunct="1">
                        <a:lnSpc>
                          <a:spcPct val="100000"/>
                        </a:lnSpc>
                        <a:spcBef>
                          <a:spcPts val="0"/>
                        </a:spcBef>
                        <a:spcAft>
                          <a:spcPts val="0"/>
                        </a:spcAft>
                        <a:buClrTx/>
                        <a:buSzTx/>
                        <a:buFontTx/>
                        <a:buNone/>
                        <a:tabLst/>
                        <a:defRPr/>
                      </a:pPr>
                      <a:endParaRPr lang="et-EE" sz="1400" dirty="0" smtClean="0">
                        <a:effectLst/>
                      </a:endParaRPr>
                    </a:p>
                    <a:p>
                      <a:pPr marL="66675" marR="0" indent="0" algn="l" defTabSz="911931" rtl="0" eaLnBrk="1" fontAlgn="auto" latinLnBrk="0" hangingPunct="1">
                        <a:lnSpc>
                          <a:spcPct val="100000"/>
                        </a:lnSpc>
                        <a:spcBef>
                          <a:spcPts val="0"/>
                        </a:spcBef>
                        <a:spcAft>
                          <a:spcPts val="0"/>
                        </a:spcAft>
                        <a:buClrTx/>
                        <a:buSzTx/>
                        <a:buFontTx/>
                        <a:buNone/>
                        <a:tabLst/>
                        <a:defRPr/>
                      </a:pPr>
                      <a:endParaRPr lang="et-EE" sz="1400" dirty="0" smtClean="0">
                        <a:effectLst/>
                      </a:endParaRPr>
                    </a:p>
                    <a:p>
                      <a:pPr marL="66675" marR="0" indent="0" algn="l" defTabSz="911931" rtl="0" eaLnBrk="1" fontAlgn="auto" latinLnBrk="0" hangingPunct="1">
                        <a:lnSpc>
                          <a:spcPct val="100000"/>
                        </a:lnSpc>
                        <a:spcBef>
                          <a:spcPts val="0"/>
                        </a:spcBef>
                        <a:spcAft>
                          <a:spcPts val="0"/>
                        </a:spcAft>
                        <a:buClrTx/>
                        <a:buSzTx/>
                        <a:buFontTx/>
                        <a:buNone/>
                        <a:tabLst/>
                        <a:defRPr/>
                      </a:pPr>
                      <a:endParaRPr lang="et-EE" sz="1400" dirty="0" smtClean="0">
                        <a:effectLst/>
                      </a:endParaRPr>
                    </a:p>
                    <a:p>
                      <a:pPr marL="66675" marR="0" indent="0" algn="l" defTabSz="911931" rtl="0" eaLnBrk="1" fontAlgn="auto" latinLnBrk="0" hangingPunct="1">
                        <a:lnSpc>
                          <a:spcPct val="100000"/>
                        </a:lnSpc>
                        <a:spcBef>
                          <a:spcPts val="0"/>
                        </a:spcBef>
                        <a:spcAft>
                          <a:spcPts val="0"/>
                        </a:spcAft>
                        <a:buClrTx/>
                        <a:buSzTx/>
                        <a:buFontTx/>
                        <a:buNone/>
                        <a:tabLst/>
                        <a:defRPr/>
                      </a:pPr>
                      <a:endParaRPr lang="et-EE" sz="1400" dirty="0" smtClean="0">
                        <a:effectLst/>
                      </a:endParaRPr>
                    </a:p>
                    <a:p>
                      <a:pPr marL="66675" marR="0" indent="0" algn="l" defTabSz="911931" rtl="0" eaLnBrk="1" fontAlgn="auto" latinLnBrk="0" hangingPunct="1">
                        <a:lnSpc>
                          <a:spcPct val="100000"/>
                        </a:lnSpc>
                        <a:spcBef>
                          <a:spcPts val="0"/>
                        </a:spcBef>
                        <a:spcAft>
                          <a:spcPts val="0"/>
                        </a:spcAft>
                        <a:buClrTx/>
                        <a:buSzTx/>
                        <a:buFontTx/>
                        <a:buNone/>
                        <a:tabLst/>
                        <a:defRPr/>
                      </a:pPr>
                      <a:endParaRPr lang="et-EE" sz="1400" dirty="0" smtClean="0">
                        <a:effectLst/>
                      </a:endParaRPr>
                    </a:p>
                    <a:p>
                      <a:pPr marL="66675" marR="0" indent="0" algn="l" defTabSz="911931" rtl="0" eaLnBrk="1" fontAlgn="auto" latinLnBrk="0" hangingPunct="1">
                        <a:lnSpc>
                          <a:spcPct val="100000"/>
                        </a:lnSpc>
                        <a:spcBef>
                          <a:spcPts val="0"/>
                        </a:spcBef>
                        <a:spcAft>
                          <a:spcPts val="0"/>
                        </a:spcAft>
                        <a:buClrTx/>
                        <a:buSzTx/>
                        <a:buFontTx/>
                        <a:buNone/>
                        <a:tabLst/>
                        <a:defRPr/>
                      </a:pPr>
                      <a:endParaRPr lang="et-EE" sz="1400" dirty="0" smtClean="0">
                        <a:effectLst/>
                      </a:endParaRPr>
                    </a:p>
                    <a:p>
                      <a:pPr marL="66675" marR="0" indent="0" algn="l" defTabSz="911931" rtl="0" eaLnBrk="1" fontAlgn="auto" latinLnBrk="0" hangingPunct="1">
                        <a:lnSpc>
                          <a:spcPct val="100000"/>
                        </a:lnSpc>
                        <a:spcBef>
                          <a:spcPts val="0"/>
                        </a:spcBef>
                        <a:spcAft>
                          <a:spcPts val="0"/>
                        </a:spcAft>
                        <a:buClrTx/>
                        <a:buSzTx/>
                        <a:buFontTx/>
                        <a:buNone/>
                        <a:tabLst/>
                        <a:defRPr/>
                      </a:pPr>
                      <a:endParaRPr lang="et-EE" sz="1400" dirty="0" smtClean="0">
                        <a:effectLst/>
                      </a:endParaRPr>
                    </a:p>
                    <a:p>
                      <a:pPr marL="66675" marR="0" indent="0" algn="l" defTabSz="911931" rtl="0" eaLnBrk="1" fontAlgn="auto" latinLnBrk="0" hangingPunct="1">
                        <a:lnSpc>
                          <a:spcPct val="100000"/>
                        </a:lnSpc>
                        <a:spcBef>
                          <a:spcPts val="0"/>
                        </a:spcBef>
                        <a:spcAft>
                          <a:spcPts val="0"/>
                        </a:spcAft>
                        <a:buClrTx/>
                        <a:buSzTx/>
                        <a:buFontTx/>
                        <a:buNone/>
                        <a:tabLst/>
                        <a:defRPr/>
                      </a:pPr>
                      <a:endParaRPr lang="et-EE" sz="1400" dirty="0" smtClean="0">
                        <a:effectLst/>
                      </a:endParaRPr>
                    </a:p>
                    <a:p>
                      <a:pPr marL="66675" marR="0" indent="0" algn="l" defTabSz="911931" rtl="0" eaLnBrk="1" fontAlgn="auto" latinLnBrk="0" hangingPunct="1">
                        <a:lnSpc>
                          <a:spcPct val="100000"/>
                        </a:lnSpc>
                        <a:spcBef>
                          <a:spcPts val="0"/>
                        </a:spcBef>
                        <a:spcAft>
                          <a:spcPts val="0"/>
                        </a:spcAft>
                        <a:buClrTx/>
                        <a:buSzTx/>
                        <a:buFontTx/>
                        <a:buNone/>
                        <a:tabLst/>
                        <a:defRPr/>
                      </a:pPr>
                      <a:r>
                        <a:rPr lang="et-EE" sz="1400" dirty="0" smtClean="0">
                          <a:effectLst/>
                        </a:rPr>
                        <a:t>                                           </a:t>
                      </a:r>
                      <a:r>
                        <a:rPr lang="et-EE" sz="1400" dirty="0">
                          <a:effectLst/>
                        </a:rPr>
                        <a:t> </a:t>
                      </a:r>
                      <a:r>
                        <a:rPr lang="et-EE" sz="1400" u="sng" dirty="0" smtClean="0">
                          <a:effectLst/>
                        </a:rPr>
                        <a:t>OHUD</a:t>
                      </a:r>
                      <a:endParaRPr lang="et-EE" sz="1400" dirty="0" smtClean="0">
                        <a:effectLst/>
                      </a:endParaRPr>
                    </a:p>
                    <a:p>
                      <a:pPr marL="66675"/>
                      <a:endParaRPr lang="et-EE" sz="1400" dirty="0">
                        <a:effectLst/>
                        <a:latin typeface="Calibri"/>
                      </a:endParaRPr>
                    </a:p>
                  </a:txBody>
                  <a:tcPr marL="41812" marR="41812" marT="0" marB="0"/>
                </a:tc>
              </a:tr>
              <a:tr h="3252879">
                <a:tc>
                  <a:txBody>
                    <a:bodyPr/>
                    <a:lstStyle/>
                    <a:p>
                      <a:pPr algn="ctr">
                        <a:lnSpc>
                          <a:spcPct val="115000"/>
                        </a:lnSpc>
                        <a:spcBef>
                          <a:spcPts val="0"/>
                        </a:spcBef>
                        <a:spcAft>
                          <a:spcPts val="0"/>
                        </a:spcAft>
                      </a:pPr>
                      <a:r>
                        <a:rPr lang="et-EE" sz="1400" u="sng" dirty="0">
                          <a:effectLst/>
                        </a:rPr>
                        <a:t>VÕIMALUSED</a:t>
                      </a:r>
                      <a:endParaRPr lang="et-EE" sz="1400" dirty="0">
                        <a:effectLst/>
                      </a:endParaRPr>
                    </a:p>
                    <a:p>
                      <a:pPr marL="342900" lvl="0" indent="-342900">
                        <a:spcBef>
                          <a:spcPts val="0"/>
                        </a:spcBef>
                        <a:spcAft>
                          <a:spcPts val="0"/>
                        </a:spcAft>
                        <a:buFont typeface="Wingdings"/>
                        <a:buChar char=""/>
                      </a:pPr>
                      <a:r>
                        <a:rPr lang="et-EE" sz="1400" dirty="0">
                          <a:effectLst/>
                        </a:rPr>
                        <a:t>Investeeringuga teedesse regionaalpoliitiliste eesmärkide saavutamine</a:t>
                      </a:r>
                    </a:p>
                    <a:p>
                      <a:pPr marL="342900" lvl="0" indent="-342900">
                        <a:spcBef>
                          <a:spcPts val="0"/>
                        </a:spcBef>
                        <a:spcAft>
                          <a:spcPts val="0"/>
                        </a:spcAft>
                        <a:buFont typeface="Wingdings"/>
                        <a:buChar char=""/>
                      </a:pPr>
                      <a:r>
                        <a:rPr lang="et-EE" sz="1400" dirty="0">
                          <a:effectLst/>
                        </a:rPr>
                        <a:t>kaasneb avalikult kasutatav  teedevõrgu seisundi paranemine  piirkonnale prioriteetsel lõigul</a:t>
                      </a:r>
                    </a:p>
                    <a:p>
                      <a:pPr marL="342900" lvl="0" indent="-342900">
                        <a:spcBef>
                          <a:spcPts val="0"/>
                        </a:spcBef>
                        <a:spcAft>
                          <a:spcPts val="0"/>
                        </a:spcAft>
                        <a:buFont typeface="Wingdings"/>
                        <a:buChar char=""/>
                      </a:pPr>
                      <a:r>
                        <a:rPr lang="et-EE" sz="1400" dirty="0">
                          <a:effectLst/>
                        </a:rPr>
                        <a:t>Paraneb transpordi eri liikide </a:t>
                      </a:r>
                      <a:r>
                        <a:rPr lang="et-EE" sz="1400" dirty="0" err="1">
                          <a:effectLst/>
                        </a:rPr>
                        <a:t>taristute</a:t>
                      </a:r>
                      <a:r>
                        <a:rPr lang="et-EE" sz="1400" dirty="0">
                          <a:effectLst/>
                        </a:rPr>
                        <a:t>  koostoime</a:t>
                      </a:r>
                    </a:p>
                    <a:p>
                      <a:pPr marL="342900" lvl="0" indent="-342900">
                        <a:spcBef>
                          <a:spcPts val="0"/>
                        </a:spcBef>
                        <a:spcAft>
                          <a:spcPts val="0"/>
                        </a:spcAft>
                        <a:buFont typeface="Wingdings"/>
                        <a:buChar char=""/>
                      </a:pPr>
                      <a:r>
                        <a:rPr lang="et-EE" sz="1400" dirty="0">
                          <a:effectLst/>
                        </a:rPr>
                        <a:t>Bussiliinide kavandamisel ja doteerimisel koostöö sisend </a:t>
                      </a:r>
                    </a:p>
                    <a:p>
                      <a:pPr marL="342900" lvl="0" indent="-342900">
                        <a:spcBef>
                          <a:spcPts val="0"/>
                        </a:spcBef>
                        <a:spcAft>
                          <a:spcPts val="0"/>
                        </a:spcAft>
                        <a:buFont typeface="Wingdings"/>
                        <a:buChar char=""/>
                      </a:pPr>
                      <a:r>
                        <a:rPr lang="et-EE" sz="1400" dirty="0">
                          <a:effectLst/>
                        </a:rPr>
                        <a:t>Seaduses sätestatakse selgemad kriteeriumid teede omandisuhete määratlemiseks</a:t>
                      </a:r>
                    </a:p>
                    <a:p>
                      <a:pPr>
                        <a:spcBef>
                          <a:spcPts val="0"/>
                        </a:spcBef>
                        <a:spcAft>
                          <a:spcPts val="0"/>
                        </a:spcAft>
                      </a:pPr>
                      <a:r>
                        <a:rPr lang="et-EE" sz="1400" dirty="0">
                          <a:effectLst/>
                        </a:rPr>
                        <a:t> </a:t>
                      </a:r>
                      <a:endParaRPr lang="et-EE" sz="1400" dirty="0">
                        <a:effectLst/>
                        <a:latin typeface="Calibri"/>
                      </a:endParaRPr>
                    </a:p>
                  </a:txBody>
                  <a:tcPr marL="41812" marR="41812" marT="0" marB="0"/>
                </a:tc>
                <a:tc>
                  <a:txBody>
                    <a:bodyPr/>
                    <a:lstStyle/>
                    <a:p>
                      <a:pPr marL="342900" lvl="0" indent="-342900">
                        <a:lnSpc>
                          <a:spcPct val="107000"/>
                        </a:lnSpc>
                        <a:spcBef>
                          <a:spcPts val="0"/>
                        </a:spcBef>
                        <a:spcAft>
                          <a:spcPts val="0"/>
                        </a:spcAft>
                        <a:buFont typeface="Wingdings"/>
                        <a:buChar char=""/>
                      </a:pPr>
                      <a:r>
                        <a:rPr lang="et-EE" sz="1400" dirty="0" smtClean="0">
                          <a:effectLst/>
                        </a:rPr>
                        <a:t>Esialgu </a:t>
                      </a:r>
                      <a:r>
                        <a:rPr lang="et-EE" sz="1400" dirty="0">
                          <a:effectLst/>
                        </a:rPr>
                        <a:t>piirkondlikes ( omavalitsusi esindavates) institutsioonides ei  ole piisavat pädevust otsustamisel</a:t>
                      </a:r>
                    </a:p>
                    <a:p>
                      <a:pPr marL="342900" lvl="0" indent="-342900">
                        <a:lnSpc>
                          <a:spcPct val="107000"/>
                        </a:lnSpc>
                        <a:spcBef>
                          <a:spcPts val="0"/>
                        </a:spcBef>
                        <a:spcAft>
                          <a:spcPts val="0"/>
                        </a:spcAft>
                        <a:buFont typeface="Wingdings"/>
                        <a:buChar char=""/>
                      </a:pPr>
                      <a:r>
                        <a:rPr lang="et-EE" sz="1400" dirty="0">
                          <a:effectLst/>
                        </a:rPr>
                        <a:t>Riigile täiendavalt üleantavate teede rahastamiseks ei piisa eelarvelisi vahendeid</a:t>
                      </a:r>
                    </a:p>
                    <a:p>
                      <a:pPr marL="342900" lvl="0" indent="-342900">
                        <a:lnSpc>
                          <a:spcPct val="107000"/>
                        </a:lnSpc>
                        <a:spcBef>
                          <a:spcPts val="0"/>
                        </a:spcBef>
                        <a:spcAft>
                          <a:spcPts val="0"/>
                        </a:spcAft>
                        <a:buFont typeface="Wingdings"/>
                        <a:buChar char=""/>
                      </a:pPr>
                      <a:r>
                        <a:rPr lang="et-EE" sz="1400" dirty="0">
                          <a:effectLst/>
                        </a:rPr>
                        <a:t>Investeerimisotsustes, eriti vahendite nappuse korral, eelistatakse suuremaid teid ja piirkondlikuks otsustamiseks jääb vähe raha</a:t>
                      </a:r>
                    </a:p>
                    <a:p>
                      <a:pPr marL="342900" lvl="0" indent="-342900">
                        <a:lnSpc>
                          <a:spcPct val="107000"/>
                        </a:lnSpc>
                        <a:spcBef>
                          <a:spcPts val="0"/>
                        </a:spcBef>
                        <a:spcAft>
                          <a:spcPts val="0"/>
                        </a:spcAft>
                        <a:buFont typeface="Wingdings"/>
                        <a:buChar char=""/>
                      </a:pPr>
                      <a:r>
                        <a:rPr lang="et-EE" sz="1400" dirty="0">
                          <a:effectLst/>
                        </a:rPr>
                        <a:t>Juurutamise perioodil Maanteeameti spetsialistide tõrksus kõrvalt tuleva sisendi suhtes</a:t>
                      </a:r>
                    </a:p>
                    <a:p>
                      <a:pPr marL="342900" lvl="0" indent="-342900">
                        <a:lnSpc>
                          <a:spcPct val="107000"/>
                        </a:lnSpc>
                        <a:spcBef>
                          <a:spcPts val="0"/>
                        </a:spcBef>
                        <a:spcAft>
                          <a:spcPts val="0"/>
                        </a:spcAft>
                        <a:buFont typeface="Wingdings"/>
                        <a:buChar char=""/>
                      </a:pPr>
                      <a:r>
                        <a:rPr lang="et-EE" sz="1400" dirty="0">
                          <a:effectLst/>
                        </a:rPr>
                        <a:t>Teede üleandmise protsess takerdub teede omandi ja rahastamise vaidlustesse.</a:t>
                      </a:r>
                    </a:p>
                    <a:p>
                      <a:pPr marL="66675">
                        <a:lnSpc>
                          <a:spcPct val="107000"/>
                        </a:lnSpc>
                        <a:spcBef>
                          <a:spcPts val="0"/>
                        </a:spcBef>
                        <a:spcAft>
                          <a:spcPts val="0"/>
                        </a:spcAft>
                      </a:pPr>
                      <a:r>
                        <a:rPr lang="et-EE" sz="1400" dirty="0">
                          <a:effectLst/>
                        </a:rPr>
                        <a:t> </a:t>
                      </a:r>
                      <a:endParaRPr lang="et-EE" sz="1400" dirty="0">
                        <a:effectLst/>
                        <a:latin typeface="Calibri"/>
                      </a:endParaRPr>
                    </a:p>
                  </a:txBody>
                  <a:tcPr marL="41812" marR="41812" marT="0" marB="0"/>
                </a:tc>
              </a:tr>
            </a:tbl>
          </a:graphicData>
        </a:graphic>
      </p:graphicFrame>
      <p:sp>
        <p:nvSpPr>
          <p:cNvPr id="4" name="Jaluse kohatäide 3"/>
          <p:cNvSpPr>
            <a:spLocks noGrp="1"/>
          </p:cNvSpPr>
          <p:nvPr>
            <p:ph type="ftr" sz="quarter" idx="11"/>
          </p:nvPr>
        </p:nvSpPr>
        <p:spPr>
          <a:xfrm>
            <a:off x="8316416" y="44624"/>
            <a:ext cx="663352" cy="365125"/>
          </a:xfrm>
        </p:spPr>
        <p:txBody>
          <a:bodyPr/>
          <a:lstStyle/>
          <a:p>
            <a:r>
              <a:rPr lang="et-EE" dirty="0" smtClean="0"/>
              <a:t>S4</a:t>
            </a:r>
            <a:endParaRPr lang="et-EE" dirty="0"/>
          </a:p>
        </p:txBody>
      </p:sp>
      <p:sp>
        <p:nvSpPr>
          <p:cNvPr id="5" name="Slaidinumbri kohatäide 4"/>
          <p:cNvSpPr>
            <a:spLocks noGrp="1"/>
          </p:cNvSpPr>
          <p:nvPr>
            <p:ph type="sldNum" sz="quarter" idx="12"/>
          </p:nvPr>
        </p:nvSpPr>
        <p:spPr/>
        <p:txBody>
          <a:bodyPr/>
          <a:lstStyle/>
          <a:p>
            <a:fld id="{8EC715AE-D934-4660-88BC-2ED840489AA4}" type="slidenum">
              <a:rPr lang="et-EE" smtClean="0"/>
              <a:t>21</a:t>
            </a:fld>
            <a:endParaRPr lang="et-EE"/>
          </a:p>
        </p:txBody>
      </p:sp>
    </p:spTree>
    <p:extLst>
      <p:ext uri="{BB962C8B-B14F-4D97-AF65-F5344CB8AC3E}">
        <p14:creationId xmlns:p14="http://schemas.microsoft.com/office/powerpoint/2010/main" val="39596926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a:xfrm>
            <a:off x="1352789" y="1985172"/>
            <a:ext cx="7315576" cy="1804595"/>
          </a:xfrm>
        </p:spPr>
        <p:txBody>
          <a:bodyPr/>
          <a:lstStyle/>
          <a:p>
            <a:pPr defTabSz="921713" fontAlgn="auto">
              <a:lnSpc>
                <a:spcPct val="100000"/>
              </a:lnSpc>
              <a:spcBef>
                <a:spcPts val="0"/>
              </a:spcBef>
              <a:spcAft>
                <a:spcPts val="0"/>
              </a:spcAft>
            </a:pPr>
            <a:r>
              <a:rPr lang="et-EE" sz="1800" dirty="0">
                <a:solidFill>
                  <a:prstClr val="black"/>
                </a:solidFill>
                <a:latin typeface="Calibri"/>
                <a:ea typeface="+mn-ea"/>
                <a:cs typeface="+mn-cs"/>
              </a:rPr>
              <a:t/>
            </a:r>
            <a:br>
              <a:rPr lang="et-EE" sz="1800" dirty="0">
                <a:solidFill>
                  <a:prstClr val="black"/>
                </a:solidFill>
                <a:latin typeface="Calibri"/>
                <a:ea typeface="+mn-ea"/>
                <a:cs typeface="+mn-cs"/>
              </a:rPr>
            </a:br>
            <a:r>
              <a:rPr lang="et-EE" sz="2000" dirty="0">
                <a:solidFill>
                  <a:prstClr val="black"/>
                </a:solidFill>
                <a:latin typeface="Calibri"/>
                <a:ea typeface="+mn-ea"/>
                <a:cs typeface="+mn-cs"/>
              </a:rPr>
              <a:t>Stsenaariumi kohaselt tekib kohalike omavalitsuste liitudel võimalus kaasa rääkida </a:t>
            </a:r>
            <a:r>
              <a:rPr lang="et-EE" sz="2000" b="1" dirty="0">
                <a:solidFill>
                  <a:prstClr val="black"/>
                </a:solidFill>
                <a:latin typeface="Calibri"/>
                <a:ea typeface="+mn-ea"/>
                <a:cs typeface="+mn-cs"/>
              </a:rPr>
              <a:t>12500 km</a:t>
            </a:r>
            <a:r>
              <a:rPr lang="et-EE" sz="2000" dirty="0">
                <a:solidFill>
                  <a:prstClr val="black"/>
                </a:solidFill>
                <a:latin typeface="Calibri"/>
                <a:ea typeface="+mn-ea"/>
                <a:cs typeface="+mn-cs"/>
              </a:rPr>
              <a:t> riigiteede investeerimisotsuste tegemisel ligikaudu </a:t>
            </a:r>
            <a:r>
              <a:rPr lang="et-EE" sz="2000" b="1" dirty="0">
                <a:solidFill>
                  <a:prstClr val="black"/>
                </a:solidFill>
                <a:latin typeface="Calibri"/>
                <a:ea typeface="+mn-ea"/>
                <a:cs typeface="+mn-cs"/>
              </a:rPr>
              <a:t>25 mln euro</a:t>
            </a:r>
            <a:r>
              <a:rPr lang="et-EE" sz="2000" dirty="0">
                <a:solidFill>
                  <a:prstClr val="black"/>
                </a:solidFill>
                <a:latin typeface="Calibri"/>
                <a:ea typeface="+mn-ea"/>
                <a:cs typeface="+mn-cs"/>
              </a:rPr>
              <a:t> ulatuses. Otsest rahaliste vahendite üleminekut sellega ei kaasne.</a:t>
            </a:r>
            <a:br>
              <a:rPr lang="et-EE" sz="2000" dirty="0">
                <a:solidFill>
                  <a:prstClr val="black"/>
                </a:solidFill>
                <a:latin typeface="Calibri"/>
                <a:ea typeface="+mn-ea"/>
                <a:cs typeface="+mn-cs"/>
              </a:rPr>
            </a:br>
            <a:endParaRPr lang="et-EE" sz="2000" b="1" dirty="0"/>
          </a:p>
        </p:txBody>
      </p:sp>
      <p:sp>
        <p:nvSpPr>
          <p:cNvPr id="3" name="Jaluse kohatäide 3"/>
          <p:cNvSpPr txBox="1">
            <a:spLocks/>
          </p:cNvSpPr>
          <p:nvPr/>
        </p:nvSpPr>
        <p:spPr>
          <a:xfrm>
            <a:off x="8316416" y="116658"/>
            <a:ext cx="663352" cy="365125"/>
          </a:xfrm>
          <a:prstGeom prst="rect">
            <a:avLst/>
          </a:prstGeom>
        </p:spPr>
        <p:txBody>
          <a:bodyPr vert="horz" lIns="91194" tIns="45599" rIns="91194" bIns="45599" rtlCol="0" anchor="ctr"/>
          <a:lstStyle>
            <a:defPPr>
              <a:defRPr lang="et-EE"/>
            </a:defPPr>
            <a:lvl1pPr marL="0" algn="ctr" defTabSz="911931" rtl="0" eaLnBrk="1" latinLnBrk="0" hangingPunct="1">
              <a:defRPr sz="1200" kern="1200">
                <a:solidFill>
                  <a:schemeClr val="tx1">
                    <a:tint val="75000"/>
                  </a:schemeClr>
                </a:solidFill>
                <a:latin typeface="+mn-lt"/>
                <a:ea typeface="+mn-ea"/>
                <a:cs typeface="+mn-cs"/>
              </a:defRPr>
            </a:lvl1pPr>
            <a:lvl2pPr marL="455964" algn="l" defTabSz="911931" rtl="0" eaLnBrk="1" latinLnBrk="0" hangingPunct="1">
              <a:defRPr sz="1800" kern="1200">
                <a:solidFill>
                  <a:schemeClr val="tx1"/>
                </a:solidFill>
                <a:latin typeface="+mn-lt"/>
                <a:ea typeface="+mn-ea"/>
                <a:cs typeface="+mn-cs"/>
              </a:defRPr>
            </a:lvl2pPr>
            <a:lvl3pPr marL="911931" algn="l" defTabSz="911931" rtl="0" eaLnBrk="1" latinLnBrk="0" hangingPunct="1">
              <a:defRPr sz="1800" kern="1200">
                <a:solidFill>
                  <a:schemeClr val="tx1"/>
                </a:solidFill>
                <a:latin typeface="+mn-lt"/>
                <a:ea typeface="+mn-ea"/>
                <a:cs typeface="+mn-cs"/>
              </a:defRPr>
            </a:lvl3pPr>
            <a:lvl4pPr marL="1367895" algn="l" defTabSz="911931" rtl="0" eaLnBrk="1" latinLnBrk="0" hangingPunct="1">
              <a:defRPr sz="1800" kern="1200">
                <a:solidFill>
                  <a:schemeClr val="tx1"/>
                </a:solidFill>
                <a:latin typeface="+mn-lt"/>
                <a:ea typeface="+mn-ea"/>
                <a:cs typeface="+mn-cs"/>
              </a:defRPr>
            </a:lvl4pPr>
            <a:lvl5pPr marL="1823860" algn="l" defTabSz="911931" rtl="0" eaLnBrk="1" latinLnBrk="0" hangingPunct="1">
              <a:defRPr sz="1800" kern="1200">
                <a:solidFill>
                  <a:schemeClr val="tx1"/>
                </a:solidFill>
                <a:latin typeface="+mn-lt"/>
                <a:ea typeface="+mn-ea"/>
                <a:cs typeface="+mn-cs"/>
              </a:defRPr>
            </a:lvl5pPr>
            <a:lvl6pPr marL="2279825" algn="l" defTabSz="911931" rtl="0" eaLnBrk="1" latinLnBrk="0" hangingPunct="1">
              <a:defRPr sz="1800" kern="1200">
                <a:solidFill>
                  <a:schemeClr val="tx1"/>
                </a:solidFill>
                <a:latin typeface="+mn-lt"/>
                <a:ea typeface="+mn-ea"/>
                <a:cs typeface="+mn-cs"/>
              </a:defRPr>
            </a:lvl6pPr>
            <a:lvl7pPr marL="2735788" algn="l" defTabSz="911931" rtl="0" eaLnBrk="1" latinLnBrk="0" hangingPunct="1">
              <a:defRPr sz="1800" kern="1200">
                <a:solidFill>
                  <a:schemeClr val="tx1"/>
                </a:solidFill>
                <a:latin typeface="+mn-lt"/>
                <a:ea typeface="+mn-ea"/>
                <a:cs typeface="+mn-cs"/>
              </a:defRPr>
            </a:lvl7pPr>
            <a:lvl8pPr marL="3191755" algn="l" defTabSz="911931" rtl="0" eaLnBrk="1" latinLnBrk="0" hangingPunct="1">
              <a:defRPr sz="1800" kern="1200">
                <a:solidFill>
                  <a:schemeClr val="tx1"/>
                </a:solidFill>
                <a:latin typeface="+mn-lt"/>
                <a:ea typeface="+mn-ea"/>
                <a:cs typeface="+mn-cs"/>
              </a:defRPr>
            </a:lvl8pPr>
            <a:lvl9pPr marL="3647719" algn="l" defTabSz="911931" rtl="0" eaLnBrk="1" latinLnBrk="0" hangingPunct="1">
              <a:defRPr sz="1800" kern="1200">
                <a:solidFill>
                  <a:schemeClr val="tx1"/>
                </a:solidFill>
                <a:latin typeface="+mn-lt"/>
                <a:ea typeface="+mn-ea"/>
                <a:cs typeface="+mn-cs"/>
              </a:defRPr>
            </a:lvl9pPr>
          </a:lstStyle>
          <a:p>
            <a:r>
              <a:rPr lang="et-EE" smtClean="0">
                <a:solidFill>
                  <a:prstClr val="black">
                    <a:tint val="75000"/>
                  </a:prstClr>
                </a:solidFill>
                <a:latin typeface="Calibri"/>
              </a:rPr>
              <a:t>S4</a:t>
            </a:r>
            <a:endParaRPr lang="et-EE" dirty="0">
              <a:solidFill>
                <a:prstClr val="black">
                  <a:tint val="75000"/>
                </a:prstClr>
              </a:solidFill>
              <a:latin typeface="Calibri"/>
            </a:endParaRPr>
          </a:p>
        </p:txBody>
      </p:sp>
    </p:spTree>
    <p:extLst>
      <p:ext uri="{BB962C8B-B14F-4D97-AF65-F5344CB8AC3E}">
        <p14:creationId xmlns:p14="http://schemas.microsoft.com/office/powerpoint/2010/main" val="14369187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aluse kohatäide 1"/>
          <p:cNvSpPr>
            <a:spLocks noGrp="1"/>
          </p:cNvSpPr>
          <p:nvPr>
            <p:ph type="ftr" sz="quarter" idx="11"/>
          </p:nvPr>
        </p:nvSpPr>
        <p:spPr>
          <a:xfrm>
            <a:off x="8028384" y="227483"/>
            <a:ext cx="735360" cy="365125"/>
          </a:xfrm>
        </p:spPr>
        <p:txBody>
          <a:bodyPr/>
          <a:lstStyle/>
          <a:p>
            <a:r>
              <a:rPr lang="et-EE" dirty="0" smtClean="0"/>
              <a:t>S5</a:t>
            </a:r>
            <a:endParaRPr lang="et-EE" dirty="0"/>
          </a:p>
        </p:txBody>
      </p:sp>
      <p:sp>
        <p:nvSpPr>
          <p:cNvPr id="3" name="Slaidinumbri kohatäide 2"/>
          <p:cNvSpPr>
            <a:spLocks noGrp="1"/>
          </p:cNvSpPr>
          <p:nvPr>
            <p:ph type="sldNum" sz="quarter" idx="12"/>
          </p:nvPr>
        </p:nvSpPr>
        <p:spPr/>
        <p:txBody>
          <a:bodyPr/>
          <a:lstStyle/>
          <a:p>
            <a:fld id="{8EC715AE-D934-4660-88BC-2ED840489AA4}" type="slidenum">
              <a:rPr lang="et-EE" smtClean="0"/>
              <a:t>23</a:t>
            </a:fld>
            <a:endParaRPr lang="et-EE"/>
          </a:p>
        </p:txBody>
      </p:sp>
      <p:sp>
        <p:nvSpPr>
          <p:cNvPr id="4" name="Ristkülik 3"/>
          <p:cNvSpPr/>
          <p:nvPr/>
        </p:nvSpPr>
        <p:spPr>
          <a:xfrm>
            <a:off x="885517" y="389978"/>
            <a:ext cx="7200800" cy="461420"/>
          </a:xfrm>
          <a:prstGeom prst="rect">
            <a:avLst/>
          </a:prstGeom>
        </p:spPr>
        <p:txBody>
          <a:bodyPr wrap="square" lIns="91194" tIns="45599" rIns="91194" bIns="45599">
            <a:spAutoFit/>
          </a:bodyPr>
          <a:lstStyle/>
          <a:p>
            <a:pPr lvl="0"/>
            <a:r>
              <a:rPr lang="et-EE" dirty="0"/>
              <a:t>Stsenaarium 5</a:t>
            </a:r>
            <a:r>
              <a:rPr lang="et-EE" sz="2400" dirty="0"/>
              <a:t>:  </a:t>
            </a:r>
            <a:r>
              <a:rPr lang="et-EE" sz="2400" b="1" dirty="0"/>
              <a:t>Suurendame eraomandis teedevõrku</a:t>
            </a:r>
            <a:endParaRPr lang="et-EE" sz="2400" dirty="0"/>
          </a:p>
        </p:txBody>
      </p:sp>
      <p:sp>
        <p:nvSpPr>
          <p:cNvPr id="5" name="Ristkülik 4"/>
          <p:cNvSpPr/>
          <p:nvPr/>
        </p:nvSpPr>
        <p:spPr>
          <a:xfrm>
            <a:off x="597485" y="990020"/>
            <a:ext cx="7776864" cy="1477328"/>
          </a:xfrm>
          <a:prstGeom prst="rect">
            <a:avLst/>
          </a:prstGeom>
        </p:spPr>
        <p:txBody>
          <a:bodyPr wrap="square" lIns="91194" tIns="45599" rIns="91194" bIns="45599">
            <a:spAutoFit/>
          </a:bodyPr>
          <a:lstStyle/>
          <a:p>
            <a:r>
              <a:rPr lang="et-EE" dirty="0"/>
              <a:t>Vähendame kohalikke teid (eelkõige neid, mis lepinguga avalikus kasutuses) ja kaasnevalt kulutusi kohalikule teehoiule, suurendades erateede pikkust ja makstes eelarvest eratee omanikule lepingulist toetust, kui tee on vajalik avalikuks kasutamiseks. Aluseks täpsemad avalikult kasutatava tee kriteeriumid. Soodustame erateeühistute moodustamist nii õigusaktidega kui ka toetustega.</a:t>
            </a:r>
          </a:p>
        </p:txBody>
      </p:sp>
      <p:sp>
        <p:nvSpPr>
          <p:cNvPr id="6" name="Ristkülik 5"/>
          <p:cNvSpPr/>
          <p:nvPr/>
        </p:nvSpPr>
        <p:spPr>
          <a:xfrm>
            <a:off x="579559" y="2708945"/>
            <a:ext cx="7632848" cy="646331"/>
          </a:xfrm>
          <a:prstGeom prst="rect">
            <a:avLst/>
          </a:prstGeom>
        </p:spPr>
        <p:txBody>
          <a:bodyPr wrap="square" lIns="91194" tIns="45599" rIns="91194" bIns="45599">
            <a:spAutoFit/>
          </a:bodyPr>
          <a:lstStyle/>
          <a:p>
            <a:r>
              <a:rPr lang="et-EE" dirty="0"/>
              <a:t>Praegu on 15 maakonnas kohalikest teedest keskmiselt 22% avalikus kasutuses erateed, aga näiteks Võru maakonnas 42% ja Harju maakonnas 9% .</a:t>
            </a:r>
          </a:p>
        </p:txBody>
      </p:sp>
      <p:sp>
        <p:nvSpPr>
          <p:cNvPr id="7" name="Ristkülik 6"/>
          <p:cNvSpPr/>
          <p:nvPr/>
        </p:nvSpPr>
        <p:spPr>
          <a:xfrm>
            <a:off x="597470" y="3573031"/>
            <a:ext cx="7790954" cy="2031081"/>
          </a:xfrm>
          <a:prstGeom prst="rect">
            <a:avLst/>
          </a:prstGeom>
        </p:spPr>
        <p:txBody>
          <a:bodyPr wrap="square" lIns="91194" tIns="45599" rIns="91194" bIns="45599">
            <a:spAutoFit/>
          </a:bodyPr>
          <a:lstStyle/>
          <a:p>
            <a:r>
              <a:rPr lang="et-EE" dirty="0" smtClean="0"/>
              <a:t> </a:t>
            </a:r>
            <a:r>
              <a:rPr lang="et-EE" dirty="0"/>
              <a:t>Aluseks täpsemad avalikult kasutatava tee kriteeriumid. Eelkõige on vaja sätestada minimaalne elamukinnistute arv, mida  teenindav tee omandaks avaliku huvi tunnuse. Praegu läbiviidavas kohalike teede inventeerimise metoodikas käsitleme miinimumina 3 elamut. Stsenaariumi rakendamisel soodustatakse erateeühistute moodustamist nii õigusaktidega kui ka toetustega. Erateeühistu kaudu mitut kinnistut läbiva tee ühise majandamisega kaasnev kasutusõigus on alternatiiviks seni ebapopulaarsete servituutide seadmise võimalusele.</a:t>
            </a:r>
          </a:p>
        </p:txBody>
      </p:sp>
    </p:spTree>
    <p:extLst>
      <p:ext uri="{BB962C8B-B14F-4D97-AF65-F5344CB8AC3E}">
        <p14:creationId xmlns:p14="http://schemas.microsoft.com/office/powerpoint/2010/main" val="26523284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aluse kohatäide 1"/>
          <p:cNvSpPr>
            <a:spLocks noGrp="1"/>
          </p:cNvSpPr>
          <p:nvPr>
            <p:ph type="ftr" sz="quarter" idx="11"/>
          </p:nvPr>
        </p:nvSpPr>
        <p:spPr>
          <a:xfrm>
            <a:off x="7892802" y="188666"/>
            <a:ext cx="1014958" cy="365125"/>
          </a:xfrm>
        </p:spPr>
        <p:txBody>
          <a:bodyPr/>
          <a:lstStyle/>
          <a:p>
            <a:r>
              <a:rPr lang="et-EE" dirty="0" smtClean="0"/>
              <a:t>S5</a:t>
            </a:r>
            <a:endParaRPr lang="et-EE" dirty="0"/>
          </a:p>
        </p:txBody>
      </p:sp>
      <p:sp>
        <p:nvSpPr>
          <p:cNvPr id="3" name="Slaidinumbri kohatäide 2"/>
          <p:cNvSpPr>
            <a:spLocks noGrp="1"/>
          </p:cNvSpPr>
          <p:nvPr>
            <p:ph type="sldNum" sz="quarter" idx="12"/>
          </p:nvPr>
        </p:nvSpPr>
        <p:spPr/>
        <p:txBody>
          <a:bodyPr/>
          <a:lstStyle/>
          <a:p>
            <a:fld id="{8EC715AE-D934-4660-88BC-2ED840489AA4}" type="slidenum">
              <a:rPr lang="et-EE" smtClean="0"/>
              <a:t>24</a:t>
            </a:fld>
            <a:endParaRPr lang="et-EE"/>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836712"/>
            <a:ext cx="6561162" cy="5645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stkülik 3"/>
          <p:cNvSpPr/>
          <p:nvPr/>
        </p:nvSpPr>
        <p:spPr>
          <a:xfrm>
            <a:off x="2771800" y="261381"/>
            <a:ext cx="4617947" cy="369088"/>
          </a:xfrm>
          <a:prstGeom prst="rect">
            <a:avLst/>
          </a:prstGeom>
        </p:spPr>
        <p:txBody>
          <a:bodyPr wrap="none" lIns="91194" tIns="45599" rIns="91194" bIns="45599">
            <a:spAutoFit/>
          </a:bodyPr>
          <a:lstStyle/>
          <a:p>
            <a:r>
              <a:rPr lang="et-EE" dirty="0" smtClean="0"/>
              <a:t>KOLGA-JAANI kandi kohalikud tupikteed (näide)</a:t>
            </a:r>
            <a:endParaRPr lang="et-EE" dirty="0"/>
          </a:p>
        </p:txBody>
      </p:sp>
    </p:spTree>
    <p:extLst>
      <p:ext uri="{BB962C8B-B14F-4D97-AF65-F5344CB8AC3E}">
        <p14:creationId xmlns:p14="http://schemas.microsoft.com/office/powerpoint/2010/main" val="22885624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aluse kohatäide 1"/>
          <p:cNvSpPr>
            <a:spLocks noGrp="1"/>
          </p:cNvSpPr>
          <p:nvPr>
            <p:ph type="ftr" sz="quarter" idx="11"/>
          </p:nvPr>
        </p:nvSpPr>
        <p:spPr>
          <a:xfrm>
            <a:off x="8388424" y="188666"/>
            <a:ext cx="591344" cy="365125"/>
          </a:xfrm>
        </p:spPr>
        <p:txBody>
          <a:bodyPr/>
          <a:lstStyle/>
          <a:p>
            <a:r>
              <a:rPr lang="et-EE" dirty="0" smtClean="0"/>
              <a:t>S5</a:t>
            </a:r>
            <a:endParaRPr lang="et-EE" dirty="0"/>
          </a:p>
        </p:txBody>
      </p:sp>
      <p:sp>
        <p:nvSpPr>
          <p:cNvPr id="3" name="Slaidinumbri kohatäide 2"/>
          <p:cNvSpPr>
            <a:spLocks noGrp="1"/>
          </p:cNvSpPr>
          <p:nvPr>
            <p:ph type="sldNum" sz="quarter" idx="12"/>
          </p:nvPr>
        </p:nvSpPr>
        <p:spPr/>
        <p:txBody>
          <a:bodyPr/>
          <a:lstStyle/>
          <a:p>
            <a:fld id="{8EC715AE-D934-4660-88BC-2ED840489AA4}" type="slidenum">
              <a:rPr lang="et-EE" smtClean="0"/>
              <a:t>25</a:t>
            </a:fld>
            <a:endParaRPr lang="et-EE"/>
          </a:p>
        </p:txBody>
      </p:sp>
      <p:graphicFrame>
        <p:nvGraphicFramePr>
          <p:cNvPr id="4" name="Tabel 3"/>
          <p:cNvGraphicFramePr>
            <a:graphicFrameLocks noGrp="1"/>
          </p:cNvGraphicFramePr>
          <p:nvPr>
            <p:extLst>
              <p:ext uri="{D42A27DB-BD31-4B8C-83A1-F6EECF244321}">
                <p14:modId xmlns:p14="http://schemas.microsoft.com/office/powerpoint/2010/main" val="965048970"/>
              </p:ext>
            </p:extLst>
          </p:nvPr>
        </p:nvGraphicFramePr>
        <p:xfrm>
          <a:off x="179512" y="260649"/>
          <a:ext cx="8352928" cy="6120706"/>
        </p:xfrm>
        <a:graphic>
          <a:graphicData uri="http://schemas.openxmlformats.org/drawingml/2006/table">
            <a:tbl>
              <a:tblPr>
                <a:tableStyleId>{5C22544A-7EE6-4342-B048-85BDC9FD1C3A}</a:tableStyleId>
              </a:tblPr>
              <a:tblGrid>
                <a:gridCol w="4176029"/>
                <a:gridCol w="4176899"/>
              </a:tblGrid>
              <a:tr h="3706115">
                <a:tc>
                  <a:txBody>
                    <a:bodyPr/>
                    <a:lstStyle/>
                    <a:p>
                      <a:pPr algn="ctr">
                        <a:lnSpc>
                          <a:spcPct val="115000"/>
                        </a:lnSpc>
                        <a:spcBef>
                          <a:spcPts val="300"/>
                        </a:spcBef>
                        <a:spcAft>
                          <a:spcPts val="300"/>
                        </a:spcAft>
                      </a:pPr>
                      <a:r>
                        <a:rPr lang="et-EE" sz="1600" u="sng" dirty="0">
                          <a:effectLst/>
                        </a:rPr>
                        <a:t>TUGEVUSED</a:t>
                      </a:r>
                      <a:endParaRPr lang="et-EE" sz="1600" dirty="0">
                        <a:effectLst/>
                      </a:endParaRPr>
                    </a:p>
                    <a:p>
                      <a:pPr marL="342900" lvl="0" indent="-342900">
                        <a:spcBef>
                          <a:spcPts val="600"/>
                        </a:spcBef>
                        <a:spcAft>
                          <a:spcPts val="600"/>
                        </a:spcAft>
                        <a:buFont typeface="Wingdings"/>
                        <a:buChar char=""/>
                      </a:pPr>
                      <a:r>
                        <a:rPr lang="et-EE" sz="1600" dirty="0">
                          <a:effectLst/>
                        </a:rPr>
                        <a:t>Ühiskonnas paraneb arusaamine omanikuvastutusest ja eraomandi prevaleerimisest </a:t>
                      </a:r>
                    </a:p>
                    <a:p>
                      <a:pPr marL="342900" lvl="0" indent="-342900">
                        <a:spcBef>
                          <a:spcPts val="600"/>
                        </a:spcBef>
                        <a:spcAft>
                          <a:spcPts val="600"/>
                        </a:spcAft>
                        <a:buFont typeface="Wingdings"/>
                        <a:buChar char=""/>
                      </a:pPr>
                      <a:r>
                        <a:rPr lang="et-EE" sz="1600" dirty="0">
                          <a:effectLst/>
                        </a:rPr>
                        <a:t>Tähtsustub tee kui vara, mis vajab hoolt ja pole igaühe lõhkuda</a:t>
                      </a:r>
                    </a:p>
                    <a:p>
                      <a:pPr marL="342900" lvl="0" indent="-342900">
                        <a:spcBef>
                          <a:spcPts val="600"/>
                        </a:spcBef>
                        <a:spcAft>
                          <a:spcPts val="600"/>
                        </a:spcAft>
                        <a:buFont typeface="Wingdings"/>
                        <a:buChar char=""/>
                      </a:pPr>
                      <a:r>
                        <a:rPr lang="et-EE" sz="1600" dirty="0">
                          <a:effectLst/>
                        </a:rPr>
                        <a:t>Väheneb kohaliku omavalitsuse eelarve koormus teehoiule</a:t>
                      </a:r>
                    </a:p>
                    <a:p>
                      <a:pPr marL="342900" lvl="0" indent="-342900">
                        <a:spcBef>
                          <a:spcPts val="600"/>
                        </a:spcBef>
                        <a:spcAft>
                          <a:spcPts val="600"/>
                        </a:spcAft>
                        <a:buFont typeface="Wingdings"/>
                        <a:buChar char=""/>
                      </a:pPr>
                      <a:r>
                        <a:rPr lang="et-EE" sz="1600" dirty="0">
                          <a:effectLst/>
                        </a:rPr>
                        <a:t>Erateeühistu moodustamisega lahendatakse erakinnistust läbisõiduõigus ilma notariaalse servituudita, koostöö ühise rajatise korrashoiul</a:t>
                      </a:r>
                      <a:endParaRPr lang="et-EE" sz="1600" dirty="0">
                        <a:effectLst/>
                        <a:latin typeface="Calibri"/>
                      </a:endParaRPr>
                    </a:p>
                  </a:txBody>
                  <a:tcPr marL="68580" marR="68580" marT="0" marB="0"/>
                </a:tc>
                <a:tc>
                  <a:txBody>
                    <a:bodyPr/>
                    <a:lstStyle/>
                    <a:p>
                      <a:pPr algn="ctr">
                        <a:lnSpc>
                          <a:spcPct val="115000"/>
                        </a:lnSpc>
                        <a:spcBef>
                          <a:spcPts val="300"/>
                        </a:spcBef>
                        <a:spcAft>
                          <a:spcPts val="300"/>
                        </a:spcAft>
                      </a:pPr>
                      <a:r>
                        <a:rPr lang="et-EE" sz="1600" u="sng" dirty="0">
                          <a:effectLst/>
                        </a:rPr>
                        <a:t>NÕRKUSED</a:t>
                      </a:r>
                      <a:endParaRPr lang="et-EE" sz="1600" dirty="0">
                        <a:effectLst/>
                      </a:endParaRPr>
                    </a:p>
                    <a:p>
                      <a:r>
                        <a:rPr lang="et-EE" sz="1600" dirty="0">
                          <a:effectLst/>
                        </a:rPr>
                        <a:t>Vajadust riigieelarvest või muudest  finantsinstrumentidest täiendavalt subsideerida eratee omanikku, kui see on avalikus kasutuses.</a:t>
                      </a:r>
                    </a:p>
                    <a:p>
                      <a:endParaRPr lang="et-EE" sz="1600" dirty="0" smtClean="0">
                        <a:effectLst/>
                      </a:endParaRPr>
                    </a:p>
                    <a:p>
                      <a:r>
                        <a:rPr lang="et-EE" sz="1600" dirty="0" smtClean="0">
                          <a:effectLst/>
                        </a:rPr>
                        <a:t>Eraomanike </a:t>
                      </a:r>
                      <a:r>
                        <a:rPr lang="et-EE" sz="1600" dirty="0">
                          <a:effectLst/>
                        </a:rPr>
                        <a:t>vastuseis võtta kohustusi, mis enne on olnud kohaliku omavalitsusel</a:t>
                      </a:r>
                    </a:p>
                    <a:p>
                      <a:endParaRPr lang="et-EE" sz="1600" dirty="0" smtClean="0">
                        <a:effectLst/>
                      </a:endParaRPr>
                    </a:p>
                    <a:p>
                      <a:r>
                        <a:rPr lang="et-EE" sz="1600" dirty="0" smtClean="0">
                          <a:effectLst/>
                        </a:rPr>
                        <a:t>Vaja </a:t>
                      </a:r>
                      <a:r>
                        <a:rPr lang="et-EE" sz="1600" dirty="0">
                          <a:effectLst/>
                        </a:rPr>
                        <a:t>muuta õigusakte ja koolitada nõustajaid erateeühingu asutamiseks</a:t>
                      </a:r>
                    </a:p>
                    <a:p>
                      <a:endParaRPr lang="et-EE" sz="1600" dirty="0" smtClean="0">
                        <a:effectLst/>
                      </a:endParaRPr>
                    </a:p>
                    <a:p>
                      <a:r>
                        <a:rPr lang="et-EE" sz="1600" dirty="0" smtClean="0">
                          <a:effectLst/>
                        </a:rPr>
                        <a:t>Täiendav </a:t>
                      </a:r>
                      <a:r>
                        <a:rPr lang="et-EE" sz="1600" dirty="0">
                          <a:effectLst/>
                        </a:rPr>
                        <a:t>halduskoormus avalikule sektorile uute põhimõtete juurutamisel</a:t>
                      </a:r>
                      <a:endParaRPr lang="et-EE" sz="1600" dirty="0">
                        <a:effectLst/>
                        <a:latin typeface="Calibri"/>
                      </a:endParaRPr>
                    </a:p>
                  </a:txBody>
                  <a:tcPr marL="68580" marR="68580" marT="0" marB="0"/>
                </a:tc>
              </a:tr>
              <a:tr h="2414591">
                <a:tc>
                  <a:txBody>
                    <a:bodyPr/>
                    <a:lstStyle/>
                    <a:p>
                      <a:pPr algn="ctr">
                        <a:lnSpc>
                          <a:spcPct val="115000"/>
                        </a:lnSpc>
                        <a:spcBef>
                          <a:spcPts val="300"/>
                        </a:spcBef>
                        <a:spcAft>
                          <a:spcPts val="300"/>
                        </a:spcAft>
                      </a:pPr>
                      <a:r>
                        <a:rPr lang="et-EE" sz="1600" u="sng" dirty="0">
                          <a:effectLst/>
                        </a:rPr>
                        <a:t>VÕIMALUSED</a:t>
                      </a:r>
                      <a:endParaRPr lang="et-EE" sz="1600" dirty="0">
                        <a:effectLst/>
                      </a:endParaRPr>
                    </a:p>
                    <a:p>
                      <a:pPr marL="342900" lvl="0" indent="-342900">
                        <a:spcBef>
                          <a:spcPts val="600"/>
                        </a:spcBef>
                        <a:spcAft>
                          <a:spcPts val="600"/>
                        </a:spcAft>
                        <a:buFont typeface="Wingdings"/>
                        <a:buChar char=""/>
                      </a:pPr>
                      <a:r>
                        <a:rPr lang="et-EE" sz="1600" dirty="0">
                          <a:effectLst/>
                        </a:rPr>
                        <a:t>Eraomanik hoolitseb vara eest paremini kui avalik sektor</a:t>
                      </a:r>
                    </a:p>
                    <a:p>
                      <a:pPr marL="342900" lvl="0" indent="-342900">
                        <a:spcBef>
                          <a:spcPts val="600"/>
                        </a:spcBef>
                        <a:spcAft>
                          <a:spcPts val="600"/>
                        </a:spcAft>
                        <a:buFont typeface="Wingdings"/>
                        <a:buChar char=""/>
                      </a:pPr>
                      <a:r>
                        <a:rPr lang="et-EE" sz="1600" dirty="0">
                          <a:effectLst/>
                        </a:rPr>
                        <a:t>Eraomanik saab taotleda tagastamatut toetust erinevatest meetmetest </a:t>
                      </a:r>
                    </a:p>
                    <a:p>
                      <a:pPr marL="342900" lvl="0" indent="-342900">
                        <a:spcBef>
                          <a:spcPts val="600"/>
                        </a:spcBef>
                        <a:spcAft>
                          <a:spcPts val="600"/>
                        </a:spcAft>
                        <a:buFont typeface="Wingdings"/>
                        <a:buChar char=""/>
                      </a:pPr>
                      <a:r>
                        <a:rPr lang="et-EE" sz="1600" dirty="0">
                          <a:effectLst/>
                        </a:rPr>
                        <a:t>Likvideeritakse mittevajalikud (era- ja avaliku huvita) ohtlikud teelõigud</a:t>
                      </a:r>
                      <a:endParaRPr lang="et-EE" sz="1600" dirty="0">
                        <a:effectLst/>
                        <a:latin typeface="Calibri"/>
                      </a:endParaRPr>
                    </a:p>
                  </a:txBody>
                  <a:tcPr marL="68580" marR="68580" marT="0" marB="0"/>
                </a:tc>
                <a:tc>
                  <a:txBody>
                    <a:bodyPr/>
                    <a:lstStyle/>
                    <a:p>
                      <a:pPr algn="ctr">
                        <a:lnSpc>
                          <a:spcPct val="115000"/>
                        </a:lnSpc>
                        <a:spcBef>
                          <a:spcPts val="300"/>
                        </a:spcBef>
                        <a:spcAft>
                          <a:spcPts val="300"/>
                        </a:spcAft>
                      </a:pPr>
                      <a:r>
                        <a:rPr lang="et-EE" sz="1600" u="sng" dirty="0">
                          <a:effectLst/>
                        </a:rPr>
                        <a:t>OHUD</a:t>
                      </a:r>
                      <a:endParaRPr lang="et-EE" sz="1600" dirty="0">
                        <a:effectLst/>
                      </a:endParaRPr>
                    </a:p>
                    <a:p>
                      <a:pPr marL="342900" lvl="0" indent="-342900">
                        <a:lnSpc>
                          <a:spcPct val="107000"/>
                        </a:lnSpc>
                        <a:spcBef>
                          <a:spcPts val="600"/>
                        </a:spcBef>
                        <a:spcAft>
                          <a:spcPts val="600"/>
                        </a:spcAft>
                        <a:buFont typeface="Wingdings"/>
                        <a:buChar char=""/>
                      </a:pPr>
                      <a:r>
                        <a:rPr lang="et-EE" sz="1600" dirty="0">
                          <a:effectLst/>
                        </a:rPr>
                        <a:t>Väheneb liikumisvabadus, vaba  juurdepääs erametsadele  ja loodusandidele</a:t>
                      </a:r>
                    </a:p>
                    <a:p>
                      <a:pPr marL="342900" lvl="0" indent="-342900">
                        <a:lnSpc>
                          <a:spcPct val="107000"/>
                        </a:lnSpc>
                        <a:spcBef>
                          <a:spcPts val="600"/>
                        </a:spcBef>
                        <a:spcAft>
                          <a:spcPts val="600"/>
                        </a:spcAft>
                        <a:buFont typeface="Wingdings"/>
                        <a:buChar char=""/>
                      </a:pPr>
                      <a:r>
                        <a:rPr lang="et-EE" sz="1600" dirty="0">
                          <a:effectLst/>
                        </a:rPr>
                        <a:t>Omaniku finantsvõimetuse tõttu tee halveneb ja ei saa ka naabrid liikuda</a:t>
                      </a:r>
                      <a:endParaRPr lang="et-EE" sz="1600" dirty="0">
                        <a:effectLst/>
                        <a:latin typeface="Calibri"/>
                      </a:endParaRPr>
                    </a:p>
                  </a:txBody>
                  <a:tcPr marL="68580" marR="68580" marT="0" marB="0"/>
                </a:tc>
              </a:tr>
            </a:tbl>
          </a:graphicData>
        </a:graphic>
      </p:graphicFrame>
    </p:spTree>
    <p:extLst>
      <p:ext uri="{BB962C8B-B14F-4D97-AF65-F5344CB8AC3E}">
        <p14:creationId xmlns:p14="http://schemas.microsoft.com/office/powerpoint/2010/main" val="23486677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a:xfrm>
            <a:off x="1352789" y="1985165"/>
            <a:ext cx="7315576" cy="1804595"/>
          </a:xfrm>
        </p:spPr>
        <p:txBody>
          <a:bodyPr/>
          <a:lstStyle/>
          <a:p>
            <a:pPr defTabSz="921808" fontAlgn="auto">
              <a:lnSpc>
                <a:spcPct val="100000"/>
              </a:lnSpc>
              <a:spcBef>
                <a:spcPts val="0"/>
              </a:spcBef>
              <a:spcAft>
                <a:spcPts val="0"/>
              </a:spcAft>
            </a:pPr>
            <a:r>
              <a:rPr lang="et-EE" sz="1800" dirty="0">
                <a:solidFill>
                  <a:prstClr val="black"/>
                </a:solidFill>
                <a:latin typeface="Calibri"/>
                <a:ea typeface="+mn-ea"/>
                <a:cs typeface="+mn-cs"/>
              </a:rPr>
              <a:t/>
            </a:r>
            <a:br>
              <a:rPr lang="et-EE" sz="1800" dirty="0">
                <a:solidFill>
                  <a:prstClr val="black"/>
                </a:solidFill>
                <a:latin typeface="Calibri"/>
                <a:ea typeface="+mn-ea"/>
                <a:cs typeface="+mn-cs"/>
              </a:rPr>
            </a:br>
            <a:r>
              <a:rPr lang="et-EE" sz="2000" dirty="0">
                <a:solidFill>
                  <a:prstClr val="black"/>
                </a:solidFill>
                <a:latin typeface="Calibri"/>
                <a:ea typeface="+mn-ea"/>
                <a:cs typeface="+mn-cs"/>
              </a:rPr>
              <a:t>Stsenaariumi kohaselt muutuks praegustest kohalikest teedest , mis erateena määratud avalikuks kasutamiseks,  toetust saavateks erateedeks hinnanguliselt </a:t>
            </a:r>
            <a:r>
              <a:rPr lang="et-EE" sz="2000" b="1" dirty="0">
                <a:solidFill>
                  <a:prstClr val="black"/>
                </a:solidFill>
                <a:latin typeface="Calibri"/>
                <a:ea typeface="+mn-ea"/>
                <a:cs typeface="+mn-cs"/>
              </a:rPr>
              <a:t>6000 km</a:t>
            </a:r>
            <a:r>
              <a:rPr lang="et-EE" sz="2000" dirty="0">
                <a:solidFill>
                  <a:prstClr val="black"/>
                </a:solidFill>
                <a:latin typeface="Calibri"/>
                <a:ea typeface="+mn-ea"/>
                <a:cs typeface="+mn-cs"/>
              </a:rPr>
              <a:t>  maanteid ja riigil kuluks subsiidiumiks   ca </a:t>
            </a:r>
            <a:r>
              <a:rPr lang="et-EE" sz="2000" b="1" dirty="0">
                <a:solidFill>
                  <a:prstClr val="black"/>
                </a:solidFill>
                <a:latin typeface="Calibri"/>
                <a:ea typeface="+mn-ea"/>
                <a:cs typeface="+mn-cs"/>
              </a:rPr>
              <a:t>4 mln eurot</a:t>
            </a:r>
            <a:r>
              <a:rPr lang="et-EE" sz="2000" dirty="0">
                <a:solidFill>
                  <a:prstClr val="black"/>
                </a:solidFill>
                <a:latin typeface="Calibri"/>
                <a:ea typeface="+mn-ea"/>
                <a:cs typeface="+mn-cs"/>
              </a:rPr>
              <a:t> </a:t>
            </a:r>
            <a:r>
              <a:rPr lang="et-EE" sz="1800" dirty="0">
                <a:solidFill>
                  <a:prstClr val="black"/>
                </a:solidFill>
                <a:latin typeface="Calibri"/>
                <a:ea typeface="+mn-ea"/>
                <a:cs typeface="+mn-cs"/>
              </a:rPr>
              <a:t>. </a:t>
            </a:r>
            <a:br>
              <a:rPr lang="et-EE" sz="1800" dirty="0">
                <a:solidFill>
                  <a:prstClr val="black"/>
                </a:solidFill>
                <a:latin typeface="Calibri"/>
                <a:ea typeface="+mn-ea"/>
                <a:cs typeface="+mn-cs"/>
              </a:rPr>
            </a:br>
            <a:r>
              <a:rPr lang="et-EE" sz="1800" dirty="0">
                <a:solidFill>
                  <a:prstClr val="black"/>
                </a:solidFill>
                <a:latin typeface="Calibri"/>
                <a:ea typeface="+mn-ea"/>
                <a:cs typeface="+mn-cs"/>
              </a:rPr>
              <a:t> </a:t>
            </a:r>
            <a:br>
              <a:rPr lang="et-EE" sz="1800" dirty="0">
                <a:solidFill>
                  <a:prstClr val="black"/>
                </a:solidFill>
                <a:latin typeface="Calibri"/>
                <a:ea typeface="+mn-ea"/>
                <a:cs typeface="+mn-cs"/>
              </a:rPr>
            </a:br>
            <a:endParaRPr lang="et-EE" sz="2000" b="1" dirty="0"/>
          </a:p>
        </p:txBody>
      </p:sp>
      <p:sp>
        <p:nvSpPr>
          <p:cNvPr id="3" name="Jaluse kohatäide 1"/>
          <p:cNvSpPr txBox="1">
            <a:spLocks/>
          </p:cNvSpPr>
          <p:nvPr/>
        </p:nvSpPr>
        <p:spPr>
          <a:xfrm>
            <a:off x="8388424" y="188666"/>
            <a:ext cx="591344" cy="365125"/>
          </a:xfrm>
          <a:prstGeom prst="rect">
            <a:avLst/>
          </a:prstGeom>
        </p:spPr>
        <p:txBody>
          <a:bodyPr vert="horz" lIns="91194" tIns="45599" rIns="91194" bIns="45599" rtlCol="0" anchor="ctr"/>
          <a:lstStyle>
            <a:defPPr>
              <a:defRPr lang="et-EE"/>
            </a:defPPr>
            <a:lvl1pPr marL="0" algn="ctr" defTabSz="911931" rtl="0" eaLnBrk="1" latinLnBrk="0" hangingPunct="1">
              <a:defRPr sz="1200" kern="1200">
                <a:solidFill>
                  <a:schemeClr val="tx1">
                    <a:tint val="75000"/>
                  </a:schemeClr>
                </a:solidFill>
                <a:latin typeface="+mn-lt"/>
                <a:ea typeface="+mn-ea"/>
                <a:cs typeface="+mn-cs"/>
              </a:defRPr>
            </a:lvl1pPr>
            <a:lvl2pPr marL="455964" algn="l" defTabSz="911931" rtl="0" eaLnBrk="1" latinLnBrk="0" hangingPunct="1">
              <a:defRPr sz="1800" kern="1200">
                <a:solidFill>
                  <a:schemeClr val="tx1"/>
                </a:solidFill>
                <a:latin typeface="+mn-lt"/>
                <a:ea typeface="+mn-ea"/>
                <a:cs typeface="+mn-cs"/>
              </a:defRPr>
            </a:lvl2pPr>
            <a:lvl3pPr marL="911931" algn="l" defTabSz="911931" rtl="0" eaLnBrk="1" latinLnBrk="0" hangingPunct="1">
              <a:defRPr sz="1800" kern="1200">
                <a:solidFill>
                  <a:schemeClr val="tx1"/>
                </a:solidFill>
                <a:latin typeface="+mn-lt"/>
                <a:ea typeface="+mn-ea"/>
                <a:cs typeface="+mn-cs"/>
              </a:defRPr>
            </a:lvl3pPr>
            <a:lvl4pPr marL="1367895" algn="l" defTabSz="911931" rtl="0" eaLnBrk="1" latinLnBrk="0" hangingPunct="1">
              <a:defRPr sz="1800" kern="1200">
                <a:solidFill>
                  <a:schemeClr val="tx1"/>
                </a:solidFill>
                <a:latin typeface="+mn-lt"/>
                <a:ea typeface="+mn-ea"/>
                <a:cs typeface="+mn-cs"/>
              </a:defRPr>
            </a:lvl4pPr>
            <a:lvl5pPr marL="1823860" algn="l" defTabSz="911931" rtl="0" eaLnBrk="1" latinLnBrk="0" hangingPunct="1">
              <a:defRPr sz="1800" kern="1200">
                <a:solidFill>
                  <a:schemeClr val="tx1"/>
                </a:solidFill>
                <a:latin typeface="+mn-lt"/>
                <a:ea typeface="+mn-ea"/>
                <a:cs typeface="+mn-cs"/>
              </a:defRPr>
            </a:lvl5pPr>
            <a:lvl6pPr marL="2279825" algn="l" defTabSz="911931" rtl="0" eaLnBrk="1" latinLnBrk="0" hangingPunct="1">
              <a:defRPr sz="1800" kern="1200">
                <a:solidFill>
                  <a:schemeClr val="tx1"/>
                </a:solidFill>
                <a:latin typeface="+mn-lt"/>
                <a:ea typeface="+mn-ea"/>
                <a:cs typeface="+mn-cs"/>
              </a:defRPr>
            </a:lvl6pPr>
            <a:lvl7pPr marL="2735788" algn="l" defTabSz="911931" rtl="0" eaLnBrk="1" latinLnBrk="0" hangingPunct="1">
              <a:defRPr sz="1800" kern="1200">
                <a:solidFill>
                  <a:schemeClr val="tx1"/>
                </a:solidFill>
                <a:latin typeface="+mn-lt"/>
                <a:ea typeface="+mn-ea"/>
                <a:cs typeface="+mn-cs"/>
              </a:defRPr>
            </a:lvl7pPr>
            <a:lvl8pPr marL="3191755" algn="l" defTabSz="911931" rtl="0" eaLnBrk="1" latinLnBrk="0" hangingPunct="1">
              <a:defRPr sz="1800" kern="1200">
                <a:solidFill>
                  <a:schemeClr val="tx1"/>
                </a:solidFill>
                <a:latin typeface="+mn-lt"/>
                <a:ea typeface="+mn-ea"/>
                <a:cs typeface="+mn-cs"/>
              </a:defRPr>
            </a:lvl8pPr>
            <a:lvl9pPr marL="3647719" algn="l" defTabSz="911931" rtl="0" eaLnBrk="1" latinLnBrk="0" hangingPunct="1">
              <a:defRPr sz="1800" kern="1200">
                <a:solidFill>
                  <a:schemeClr val="tx1"/>
                </a:solidFill>
                <a:latin typeface="+mn-lt"/>
                <a:ea typeface="+mn-ea"/>
                <a:cs typeface="+mn-cs"/>
              </a:defRPr>
            </a:lvl9pPr>
          </a:lstStyle>
          <a:p>
            <a:r>
              <a:rPr lang="et-EE" smtClean="0">
                <a:solidFill>
                  <a:prstClr val="black">
                    <a:tint val="75000"/>
                  </a:prstClr>
                </a:solidFill>
                <a:latin typeface="Calibri"/>
              </a:rPr>
              <a:t>S5</a:t>
            </a:r>
            <a:endParaRPr lang="et-EE" dirty="0">
              <a:solidFill>
                <a:prstClr val="black">
                  <a:tint val="75000"/>
                </a:prstClr>
              </a:solidFill>
              <a:latin typeface="Calibri"/>
            </a:endParaRPr>
          </a:p>
        </p:txBody>
      </p:sp>
    </p:spTree>
    <p:extLst>
      <p:ext uri="{BB962C8B-B14F-4D97-AF65-F5344CB8AC3E}">
        <p14:creationId xmlns:p14="http://schemas.microsoft.com/office/powerpoint/2010/main" val="738182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a:xfrm>
            <a:off x="1352789" y="1985190"/>
            <a:ext cx="7315576" cy="1804595"/>
          </a:xfrm>
        </p:spPr>
        <p:txBody>
          <a:bodyPr/>
          <a:lstStyle/>
          <a:p>
            <a:pPr defTabSz="921234" fontAlgn="auto">
              <a:lnSpc>
                <a:spcPct val="100000"/>
              </a:lnSpc>
              <a:spcBef>
                <a:spcPts val="0"/>
              </a:spcBef>
              <a:spcAft>
                <a:spcPts val="0"/>
              </a:spcAft>
            </a:pPr>
            <a:r>
              <a:rPr lang="et-EE" sz="2400" dirty="0">
                <a:solidFill>
                  <a:prstClr val="black"/>
                </a:solidFill>
                <a:latin typeface="Calibri"/>
                <a:ea typeface="+mn-ea"/>
                <a:cs typeface="+mn-cs"/>
              </a:rPr>
              <a:t>Teede omandisuhte muutumisega kaasneb rahastamise üleandmine või toetussummade korrigeerimine. </a:t>
            </a:r>
            <a:br>
              <a:rPr lang="et-EE" sz="2400" dirty="0">
                <a:solidFill>
                  <a:prstClr val="black"/>
                </a:solidFill>
                <a:latin typeface="Calibri"/>
                <a:ea typeface="+mn-ea"/>
                <a:cs typeface="+mn-cs"/>
              </a:rPr>
            </a:br>
            <a:r>
              <a:rPr lang="et-EE" sz="2400" dirty="0">
                <a:solidFill>
                  <a:prstClr val="black"/>
                </a:solidFill>
                <a:latin typeface="Calibri"/>
                <a:ea typeface="+mn-ea"/>
                <a:cs typeface="+mn-cs"/>
              </a:rPr>
              <a:t/>
            </a:r>
            <a:br>
              <a:rPr lang="et-EE" sz="2400" dirty="0">
                <a:solidFill>
                  <a:prstClr val="black"/>
                </a:solidFill>
                <a:latin typeface="Calibri"/>
                <a:ea typeface="+mn-ea"/>
                <a:cs typeface="+mn-cs"/>
              </a:rPr>
            </a:br>
            <a:r>
              <a:rPr lang="et-EE" sz="2400" dirty="0">
                <a:solidFill>
                  <a:prstClr val="black"/>
                </a:solidFill>
                <a:latin typeface="Calibri"/>
                <a:ea typeface="+mn-ea"/>
                <a:cs typeface="+mn-cs"/>
              </a:rPr>
              <a:t>Realiseerida saaks igat stsenaariumi </a:t>
            </a:r>
            <a:r>
              <a:rPr lang="et-EE" sz="2400" dirty="0">
                <a:solidFill>
                  <a:srgbClr val="FF0000"/>
                </a:solidFill>
                <a:latin typeface="Calibri"/>
                <a:ea typeface="+mn-ea"/>
                <a:cs typeface="+mn-cs"/>
              </a:rPr>
              <a:t>eraldi</a:t>
            </a:r>
            <a:r>
              <a:rPr lang="et-EE" sz="2400" dirty="0">
                <a:solidFill>
                  <a:prstClr val="black"/>
                </a:solidFill>
                <a:latin typeface="Calibri"/>
                <a:ea typeface="+mn-ea"/>
                <a:cs typeface="+mn-cs"/>
              </a:rPr>
              <a:t> </a:t>
            </a:r>
            <a:r>
              <a:rPr lang="et-EE" sz="2400" dirty="0">
                <a:solidFill>
                  <a:srgbClr val="FF0000"/>
                </a:solidFill>
                <a:latin typeface="Calibri"/>
                <a:ea typeface="+mn-ea"/>
                <a:cs typeface="+mn-cs"/>
              </a:rPr>
              <a:t>või</a:t>
            </a:r>
            <a:r>
              <a:rPr lang="et-EE" sz="2400" dirty="0">
                <a:solidFill>
                  <a:prstClr val="black"/>
                </a:solidFill>
                <a:latin typeface="Calibri"/>
                <a:ea typeface="+mn-ea"/>
                <a:cs typeface="+mn-cs"/>
              </a:rPr>
              <a:t> neid </a:t>
            </a:r>
            <a:r>
              <a:rPr lang="et-EE" sz="2400" dirty="0">
                <a:solidFill>
                  <a:srgbClr val="FF0000"/>
                </a:solidFill>
                <a:latin typeface="Calibri"/>
                <a:ea typeface="+mn-ea"/>
                <a:cs typeface="+mn-cs"/>
              </a:rPr>
              <a:t>omavahel sidustades.</a:t>
            </a:r>
            <a:br>
              <a:rPr lang="et-EE" sz="2400" dirty="0">
                <a:solidFill>
                  <a:srgbClr val="FF0000"/>
                </a:solidFill>
                <a:latin typeface="Calibri"/>
                <a:ea typeface="+mn-ea"/>
                <a:cs typeface="+mn-cs"/>
              </a:rPr>
            </a:br>
            <a:r>
              <a:rPr lang="et-EE" sz="2400" dirty="0">
                <a:solidFill>
                  <a:prstClr val="black"/>
                </a:solidFill>
                <a:latin typeface="Calibri"/>
                <a:ea typeface="+mn-ea"/>
                <a:cs typeface="+mn-cs"/>
              </a:rPr>
              <a:t/>
            </a:r>
            <a:br>
              <a:rPr lang="et-EE" sz="2400" dirty="0">
                <a:solidFill>
                  <a:prstClr val="black"/>
                </a:solidFill>
                <a:latin typeface="Calibri"/>
                <a:ea typeface="+mn-ea"/>
                <a:cs typeface="+mn-cs"/>
              </a:rPr>
            </a:br>
            <a:r>
              <a:rPr lang="et-EE" sz="1800" dirty="0">
                <a:solidFill>
                  <a:prstClr val="black"/>
                </a:solidFill>
                <a:latin typeface="Calibri"/>
                <a:ea typeface="+mn-ea"/>
                <a:cs typeface="+mn-cs"/>
              </a:rPr>
              <a:t/>
            </a:r>
            <a:br>
              <a:rPr lang="et-EE" sz="1800" dirty="0">
                <a:solidFill>
                  <a:prstClr val="black"/>
                </a:solidFill>
                <a:latin typeface="Calibri"/>
                <a:ea typeface="+mn-ea"/>
                <a:cs typeface="+mn-cs"/>
              </a:rPr>
            </a:br>
            <a:r>
              <a:rPr lang="et-EE" sz="1800" dirty="0">
                <a:solidFill>
                  <a:prstClr val="black"/>
                </a:solidFill>
                <a:latin typeface="Calibri"/>
                <a:ea typeface="+mn-ea"/>
                <a:cs typeface="+mn-cs"/>
              </a:rPr>
              <a:t/>
            </a:r>
            <a:br>
              <a:rPr lang="et-EE" sz="1800" dirty="0">
                <a:solidFill>
                  <a:prstClr val="black"/>
                </a:solidFill>
                <a:latin typeface="Calibri"/>
                <a:ea typeface="+mn-ea"/>
                <a:cs typeface="+mn-cs"/>
              </a:rPr>
            </a:br>
            <a:r>
              <a:rPr lang="et-EE" sz="2800" b="1" dirty="0">
                <a:solidFill>
                  <a:prstClr val="black"/>
                </a:solidFill>
                <a:latin typeface="Calibri"/>
                <a:ea typeface="+mn-ea"/>
                <a:cs typeface="+mn-cs"/>
              </a:rPr>
              <a:t>Millist/milliseid  stsenaariume eelistate, miks?</a:t>
            </a:r>
            <a:br>
              <a:rPr lang="et-EE" sz="2800" b="1" dirty="0">
                <a:solidFill>
                  <a:prstClr val="black"/>
                </a:solidFill>
                <a:latin typeface="Calibri"/>
                <a:ea typeface="+mn-ea"/>
                <a:cs typeface="+mn-cs"/>
              </a:rPr>
            </a:br>
            <a:endParaRPr lang="et-EE" sz="4000" b="1" dirty="0"/>
          </a:p>
        </p:txBody>
      </p:sp>
    </p:spTree>
    <p:extLst>
      <p:ext uri="{BB962C8B-B14F-4D97-AF65-F5344CB8AC3E}">
        <p14:creationId xmlns:p14="http://schemas.microsoft.com/office/powerpoint/2010/main" val="2077272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stkülik 1"/>
          <p:cNvSpPr/>
          <p:nvPr/>
        </p:nvSpPr>
        <p:spPr>
          <a:xfrm>
            <a:off x="539552" y="188641"/>
            <a:ext cx="7877838" cy="585324"/>
          </a:xfrm>
          <a:prstGeom prst="rect">
            <a:avLst/>
          </a:prstGeom>
        </p:spPr>
        <p:txBody>
          <a:bodyPr wrap="none" lIns="91194" tIns="45599" rIns="91194" bIns="45599">
            <a:spAutoFit/>
          </a:bodyPr>
          <a:lstStyle/>
          <a:p>
            <a:r>
              <a:rPr lang="et-EE" sz="3200" dirty="0"/>
              <a:t>Stsenaarium 1:  </a:t>
            </a:r>
            <a:r>
              <a:rPr lang="et-EE" sz="3200" b="1" dirty="0"/>
              <a:t>Ei tee põhimõttelisi muutusi</a:t>
            </a:r>
            <a:r>
              <a:rPr lang="et-EE" sz="3200" dirty="0"/>
              <a:t> </a:t>
            </a:r>
          </a:p>
        </p:txBody>
      </p:sp>
      <p:pic>
        <p:nvPicPr>
          <p:cNvPr id="4" name="Pilt 3" descr="Ekraanilõiku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410" y="689395"/>
            <a:ext cx="8225038" cy="5948981"/>
          </a:xfrm>
          <a:prstGeom prst="rect">
            <a:avLst/>
          </a:prstGeom>
        </p:spPr>
      </p:pic>
      <p:sp>
        <p:nvSpPr>
          <p:cNvPr id="7" name="Jaluse kohatäide 6"/>
          <p:cNvSpPr>
            <a:spLocks noGrp="1"/>
          </p:cNvSpPr>
          <p:nvPr>
            <p:ph type="ftr" sz="quarter" idx="11"/>
          </p:nvPr>
        </p:nvSpPr>
        <p:spPr>
          <a:xfrm>
            <a:off x="8294817" y="506832"/>
            <a:ext cx="735360" cy="365125"/>
          </a:xfrm>
        </p:spPr>
        <p:txBody>
          <a:bodyPr/>
          <a:lstStyle/>
          <a:p>
            <a:r>
              <a:rPr lang="et-EE" dirty="0" smtClean="0"/>
              <a:t>S1</a:t>
            </a:r>
            <a:endParaRPr lang="et-EE" dirty="0"/>
          </a:p>
        </p:txBody>
      </p:sp>
      <p:sp>
        <p:nvSpPr>
          <p:cNvPr id="8" name="Slaidinumbri kohatäide 7"/>
          <p:cNvSpPr>
            <a:spLocks noGrp="1"/>
          </p:cNvSpPr>
          <p:nvPr>
            <p:ph type="sldNum" sz="quarter" idx="12"/>
          </p:nvPr>
        </p:nvSpPr>
        <p:spPr/>
        <p:txBody>
          <a:bodyPr/>
          <a:lstStyle/>
          <a:p>
            <a:fld id="{8EC715AE-D934-4660-88BC-2ED840489AA4}" type="slidenum">
              <a:rPr lang="et-EE" smtClean="0"/>
              <a:t>3</a:t>
            </a:fld>
            <a:endParaRPr lang="et-EE"/>
          </a:p>
        </p:txBody>
      </p:sp>
    </p:spTree>
    <p:extLst>
      <p:ext uri="{BB962C8B-B14F-4D97-AF65-F5344CB8AC3E}">
        <p14:creationId xmlns:p14="http://schemas.microsoft.com/office/powerpoint/2010/main" val="27540782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aluse kohatäide 1"/>
          <p:cNvSpPr>
            <a:spLocks noGrp="1"/>
          </p:cNvSpPr>
          <p:nvPr>
            <p:ph type="ftr" sz="quarter" idx="11"/>
          </p:nvPr>
        </p:nvSpPr>
        <p:spPr>
          <a:xfrm>
            <a:off x="8028384" y="188666"/>
            <a:ext cx="879376" cy="365125"/>
          </a:xfrm>
        </p:spPr>
        <p:txBody>
          <a:bodyPr/>
          <a:lstStyle/>
          <a:p>
            <a:r>
              <a:rPr lang="et-EE" dirty="0" smtClean="0"/>
              <a:t>S2</a:t>
            </a:r>
            <a:endParaRPr lang="et-EE" dirty="0"/>
          </a:p>
        </p:txBody>
      </p:sp>
      <p:sp>
        <p:nvSpPr>
          <p:cNvPr id="3" name="Slaidinumbri kohatäide 2"/>
          <p:cNvSpPr>
            <a:spLocks noGrp="1"/>
          </p:cNvSpPr>
          <p:nvPr>
            <p:ph type="sldNum" sz="quarter" idx="12"/>
          </p:nvPr>
        </p:nvSpPr>
        <p:spPr/>
        <p:txBody>
          <a:bodyPr/>
          <a:lstStyle/>
          <a:p>
            <a:fld id="{8EC715AE-D934-4660-88BC-2ED840489AA4}" type="slidenum">
              <a:rPr lang="et-EE" smtClean="0"/>
              <a:t>4</a:t>
            </a:fld>
            <a:endParaRPr lang="et-EE"/>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176" y="933450"/>
            <a:ext cx="6343650" cy="499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stkülik 9"/>
          <p:cNvSpPr/>
          <p:nvPr/>
        </p:nvSpPr>
        <p:spPr>
          <a:xfrm>
            <a:off x="3054943" y="321332"/>
            <a:ext cx="3034116" cy="369088"/>
          </a:xfrm>
          <a:prstGeom prst="rect">
            <a:avLst/>
          </a:prstGeom>
        </p:spPr>
        <p:txBody>
          <a:bodyPr wrap="none" lIns="91194" tIns="45599" rIns="91194" bIns="45599">
            <a:spAutoFit/>
          </a:bodyPr>
          <a:lstStyle/>
          <a:p>
            <a:r>
              <a:rPr lang="et-EE" dirty="0" smtClean="0"/>
              <a:t>RÕUGE alevik ja külad Haanjas</a:t>
            </a:r>
            <a:endParaRPr lang="et-EE" dirty="0"/>
          </a:p>
        </p:txBody>
      </p:sp>
    </p:spTree>
    <p:extLst>
      <p:ext uri="{BB962C8B-B14F-4D97-AF65-F5344CB8AC3E}">
        <p14:creationId xmlns:p14="http://schemas.microsoft.com/office/powerpoint/2010/main" val="2612743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aluse kohatäide 1"/>
          <p:cNvSpPr>
            <a:spLocks noGrp="1"/>
          </p:cNvSpPr>
          <p:nvPr>
            <p:ph type="ftr" sz="quarter" idx="11"/>
          </p:nvPr>
        </p:nvSpPr>
        <p:spPr>
          <a:xfrm>
            <a:off x="7740352" y="260674"/>
            <a:ext cx="1167408" cy="365125"/>
          </a:xfrm>
        </p:spPr>
        <p:txBody>
          <a:bodyPr/>
          <a:lstStyle/>
          <a:p>
            <a:r>
              <a:rPr lang="et-EE" dirty="0" smtClean="0"/>
              <a:t>S2</a:t>
            </a:r>
            <a:endParaRPr lang="et-EE" dirty="0"/>
          </a:p>
        </p:txBody>
      </p:sp>
      <p:sp>
        <p:nvSpPr>
          <p:cNvPr id="3" name="Slaidinumbri kohatäide 2"/>
          <p:cNvSpPr>
            <a:spLocks noGrp="1"/>
          </p:cNvSpPr>
          <p:nvPr>
            <p:ph type="sldNum" sz="quarter" idx="12"/>
          </p:nvPr>
        </p:nvSpPr>
        <p:spPr/>
        <p:txBody>
          <a:bodyPr/>
          <a:lstStyle/>
          <a:p>
            <a:fld id="{8EC715AE-D934-4660-88BC-2ED840489AA4}" type="slidenum">
              <a:rPr lang="et-EE" smtClean="0"/>
              <a:t>5</a:t>
            </a:fld>
            <a:endParaRPr lang="et-EE"/>
          </a:p>
        </p:txBody>
      </p:sp>
      <p:pic>
        <p:nvPicPr>
          <p:cNvPr id="2050" name="Picture 2" descr="K:\My Documents\Teede omandpõhine jaotus\Riigitee ja kohalik tee\Mustve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54" y="2169455"/>
            <a:ext cx="4000847" cy="3734124"/>
          </a:xfrm>
          <a:prstGeom prst="rect">
            <a:avLst/>
          </a:prstGeom>
          <a:noFill/>
          <a:extLst>
            <a:ext uri="{909E8E84-426E-40DD-AFC4-6F175D3DCCD1}">
              <a14:hiddenFill xmlns:a14="http://schemas.microsoft.com/office/drawing/2010/main">
                <a:solidFill>
                  <a:srgbClr val="FFFFFF"/>
                </a:solidFill>
              </a14:hiddenFill>
            </a:ext>
          </a:extLst>
        </p:spPr>
      </p:pic>
      <p:sp>
        <p:nvSpPr>
          <p:cNvPr id="4" name="Ristkülik 3"/>
          <p:cNvSpPr/>
          <p:nvPr/>
        </p:nvSpPr>
        <p:spPr>
          <a:xfrm>
            <a:off x="1835720" y="1268785"/>
            <a:ext cx="1117352" cy="369331"/>
          </a:xfrm>
          <a:prstGeom prst="rect">
            <a:avLst/>
          </a:prstGeom>
        </p:spPr>
        <p:txBody>
          <a:bodyPr wrap="none" lIns="91194" tIns="45599" rIns="91194" bIns="45599">
            <a:spAutoFit/>
          </a:bodyPr>
          <a:lstStyle/>
          <a:p>
            <a:r>
              <a:rPr lang="et-EE" dirty="0"/>
              <a:t>MUSTVEE</a:t>
            </a:r>
          </a:p>
        </p:txBody>
      </p:sp>
      <p:sp>
        <p:nvSpPr>
          <p:cNvPr id="5" name="Ristkülik 4"/>
          <p:cNvSpPr/>
          <p:nvPr/>
        </p:nvSpPr>
        <p:spPr>
          <a:xfrm>
            <a:off x="5724128" y="1340794"/>
            <a:ext cx="1367656" cy="369331"/>
          </a:xfrm>
          <a:prstGeom prst="rect">
            <a:avLst/>
          </a:prstGeom>
        </p:spPr>
        <p:txBody>
          <a:bodyPr wrap="none" lIns="91194" tIns="45599" rIns="91194" bIns="45599">
            <a:spAutoFit/>
          </a:bodyPr>
          <a:lstStyle/>
          <a:p>
            <a:r>
              <a:rPr lang="et-EE" dirty="0"/>
              <a:t>PÕLTSAMAA</a:t>
            </a:r>
          </a:p>
        </p:txBody>
      </p:sp>
      <p:pic>
        <p:nvPicPr>
          <p:cNvPr id="2051" name="Picture 3" descr="K:\My Documents\Teede omandpõhine jaotus\Riigitee ja kohalik tee\Põltsama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1318" y="2206081"/>
            <a:ext cx="4407020" cy="3660925"/>
          </a:xfrm>
          <a:prstGeom prst="rect">
            <a:avLst/>
          </a:prstGeom>
          <a:noFill/>
          <a:extLst>
            <a:ext uri="{909E8E84-426E-40DD-AFC4-6F175D3DCCD1}">
              <a14:hiddenFill xmlns:a14="http://schemas.microsoft.com/office/drawing/2010/main">
                <a:solidFill>
                  <a:srgbClr val="FFFFFF"/>
                </a:solidFill>
              </a14:hiddenFill>
            </a:ext>
          </a:extLst>
        </p:spPr>
      </p:pic>
      <p:sp>
        <p:nvSpPr>
          <p:cNvPr id="6" name="Vabakuju 5"/>
          <p:cNvSpPr/>
          <p:nvPr/>
        </p:nvSpPr>
        <p:spPr>
          <a:xfrm>
            <a:off x="3041968" y="3621386"/>
            <a:ext cx="72450" cy="887240"/>
          </a:xfrm>
          <a:custGeom>
            <a:avLst/>
            <a:gdLst>
              <a:gd name="connsiteX0" fmla="*/ 0 w 72450"/>
              <a:gd name="connsiteY0" fmla="*/ 887240 h 887240"/>
              <a:gd name="connsiteX1" fmla="*/ 72428 w 72450"/>
              <a:gd name="connsiteY1" fmla="*/ 0 h 887240"/>
              <a:gd name="connsiteX2" fmla="*/ 0 w 72450"/>
              <a:gd name="connsiteY2" fmla="*/ 887240 h 887240"/>
            </a:gdLst>
            <a:ahLst/>
            <a:cxnLst>
              <a:cxn ang="0">
                <a:pos x="connsiteX0" y="connsiteY0"/>
              </a:cxn>
              <a:cxn ang="0">
                <a:pos x="connsiteX1" y="connsiteY1"/>
              </a:cxn>
              <a:cxn ang="0">
                <a:pos x="connsiteX2" y="connsiteY2"/>
              </a:cxn>
            </a:cxnLst>
            <a:rect l="l" t="t" r="r" b="b"/>
            <a:pathLst>
              <a:path w="72450" h="887240">
                <a:moveTo>
                  <a:pt x="0" y="887240"/>
                </a:moveTo>
                <a:cubicBezTo>
                  <a:pt x="0" y="887240"/>
                  <a:pt x="73937" y="0"/>
                  <a:pt x="72428" y="0"/>
                </a:cubicBezTo>
                <a:cubicBezTo>
                  <a:pt x="70919" y="0"/>
                  <a:pt x="0" y="887240"/>
                  <a:pt x="0" y="88724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lIns="91194" tIns="45599" rIns="91194" bIns="45599" rtlCol="0" anchor="ctr"/>
          <a:lstStyle/>
          <a:p>
            <a:pPr algn="ctr"/>
            <a:endParaRPr lang="et-EE"/>
          </a:p>
        </p:txBody>
      </p:sp>
    </p:spTree>
    <p:extLst>
      <p:ext uri="{BB962C8B-B14F-4D97-AF65-F5344CB8AC3E}">
        <p14:creationId xmlns:p14="http://schemas.microsoft.com/office/powerpoint/2010/main" val="4103861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istkülik 1"/>
          <p:cNvSpPr/>
          <p:nvPr/>
        </p:nvSpPr>
        <p:spPr>
          <a:xfrm>
            <a:off x="527619" y="1052748"/>
            <a:ext cx="8064896" cy="3785407"/>
          </a:xfrm>
          <a:prstGeom prst="rect">
            <a:avLst/>
          </a:prstGeom>
        </p:spPr>
        <p:txBody>
          <a:bodyPr wrap="square" lIns="91194" tIns="45599" rIns="91194" bIns="45599">
            <a:spAutoFit/>
          </a:bodyPr>
          <a:lstStyle/>
          <a:p>
            <a:r>
              <a:rPr lang="et-EE" sz="2000" dirty="0"/>
              <a:t>Riigiteede ja kohalike teede omandisuhetes ei toimu põhimõttelisi muutusi, aga riigi teedevõrk korrastatakse, viies selle koostöös kohalike omavalitsustega  vastavusse  MKM 25.06.2015 määruses nr 12 „Riigiteede liigid ja riigiteede nimekiri“ ja varasemalt teeseaduses sätestatud riigitee mõistetega. Tulemusena väheneb riigi  kõrvalmaanteede pikkus ja samapalju suureneb kohalike teede pikkus. Omandivorm vajab ülevaatamist eelkõige nendel riigiteedel, mis paiknevad ühe KOVi territooriumil ja teenindavad olulises osas vaid KOV-i sisest ja tähtsusega liiklust. Samuti kaalutakse üksikute selgelt riigitee tunnustega KOV teede ülevõtmist riigiteedeks. Järgitakse üldpõhimõtet, mille kohaselt </a:t>
            </a:r>
            <a:r>
              <a:rPr lang="et-EE" sz="2000" u="sng" dirty="0"/>
              <a:t>riigitee on reeglina maantee</a:t>
            </a:r>
            <a:r>
              <a:rPr lang="et-EE" sz="2000" dirty="0"/>
              <a:t>. Tänava tüüpi tee võib erandina kuuluda riigiteede koosseisu, kui välditakse KOV autonoomiasse ebaproportsionaalset sekkumist.</a:t>
            </a:r>
          </a:p>
        </p:txBody>
      </p:sp>
      <p:sp>
        <p:nvSpPr>
          <p:cNvPr id="4" name="Jaluse kohatäide 3"/>
          <p:cNvSpPr>
            <a:spLocks noGrp="1"/>
          </p:cNvSpPr>
          <p:nvPr>
            <p:ph type="ftr" sz="quarter" idx="11"/>
          </p:nvPr>
        </p:nvSpPr>
        <p:spPr>
          <a:xfrm>
            <a:off x="7956375" y="260674"/>
            <a:ext cx="951385" cy="365125"/>
          </a:xfrm>
        </p:spPr>
        <p:txBody>
          <a:bodyPr/>
          <a:lstStyle/>
          <a:p>
            <a:r>
              <a:rPr lang="et-EE" dirty="0" smtClean="0"/>
              <a:t>S1</a:t>
            </a:r>
            <a:endParaRPr lang="et-EE" dirty="0"/>
          </a:p>
        </p:txBody>
      </p:sp>
      <p:sp>
        <p:nvSpPr>
          <p:cNvPr id="5" name="Slaidinumbri kohatäide 4"/>
          <p:cNvSpPr>
            <a:spLocks noGrp="1"/>
          </p:cNvSpPr>
          <p:nvPr>
            <p:ph type="sldNum" sz="quarter" idx="12"/>
          </p:nvPr>
        </p:nvSpPr>
        <p:spPr/>
        <p:txBody>
          <a:bodyPr/>
          <a:lstStyle/>
          <a:p>
            <a:fld id="{8EC715AE-D934-4660-88BC-2ED840489AA4}" type="slidenum">
              <a:rPr lang="et-EE" smtClean="0"/>
              <a:t>6</a:t>
            </a:fld>
            <a:endParaRPr lang="et-EE"/>
          </a:p>
        </p:txBody>
      </p:sp>
    </p:spTree>
    <p:extLst>
      <p:ext uri="{BB962C8B-B14F-4D97-AF65-F5344CB8AC3E}">
        <p14:creationId xmlns:p14="http://schemas.microsoft.com/office/powerpoint/2010/main" val="3766999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istkülik 1"/>
          <p:cNvSpPr/>
          <p:nvPr/>
        </p:nvSpPr>
        <p:spPr>
          <a:xfrm>
            <a:off x="251521" y="889860"/>
            <a:ext cx="8640960" cy="4400960"/>
          </a:xfrm>
          <a:prstGeom prst="rect">
            <a:avLst/>
          </a:prstGeom>
        </p:spPr>
        <p:txBody>
          <a:bodyPr wrap="square" lIns="91194" tIns="45599" rIns="91194" bIns="45599">
            <a:spAutoFit/>
          </a:bodyPr>
          <a:lstStyle/>
          <a:p>
            <a:r>
              <a:rPr lang="et-EE" sz="2000" dirty="0"/>
              <a:t>Riigitee tunnuste hindamisel  lähtutakse eelkõige järgnevate aspektide koosmõjust:</a:t>
            </a:r>
          </a:p>
          <a:p>
            <a:endParaRPr lang="et-EE" sz="2000" dirty="0"/>
          </a:p>
          <a:p>
            <a:pPr marL="284979" indent="-284979">
              <a:buFont typeface="Wingdings" panose="05000000000000000000" pitchFamily="2" charset="2"/>
              <a:buChar char="Ø"/>
            </a:pPr>
            <a:r>
              <a:rPr lang="et-EE" sz="2000" dirty="0"/>
              <a:t>liikluse iseloom, sh kohaliku liikluse ja transiitliikluse osakaal</a:t>
            </a:r>
            <a:r>
              <a:rPr lang="en-US" sz="2000" dirty="0"/>
              <a:t>;</a:t>
            </a:r>
            <a:endParaRPr lang="et-EE" sz="2000" dirty="0"/>
          </a:p>
          <a:p>
            <a:pPr marL="284979" indent="-284979">
              <a:buFont typeface="Wingdings" panose="05000000000000000000" pitchFamily="2" charset="2"/>
              <a:buChar char="Ø"/>
            </a:pPr>
            <a:r>
              <a:rPr lang="et-EE" sz="2000" dirty="0"/>
              <a:t>tee tähtsus riigiteede ja kohalike teede teedevõrgu osana;</a:t>
            </a:r>
          </a:p>
          <a:p>
            <a:pPr marL="284979" indent="-284979">
              <a:buFont typeface="Wingdings" panose="05000000000000000000" pitchFamily="2" charset="2"/>
              <a:buChar char="Ø"/>
            </a:pPr>
            <a:r>
              <a:rPr lang="et-EE" sz="2000" dirty="0"/>
              <a:t>ümbersõidu võimalus mööda riigiteid</a:t>
            </a:r>
            <a:r>
              <a:rPr lang="en-US" sz="2000" dirty="0"/>
              <a:t>;</a:t>
            </a:r>
            <a:endParaRPr lang="et-EE" sz="2000" dirty="0"/>
          </a:p>
          <a:p>
            <a:pPr marL="284979" indent="-284979">
              <a:buFont typeface="Wingdings" panose="05000000000000000000" pitchFamily="2" charset="2"/>
              <a:buChar char="Ø"/>
            </a:pPr>
            <a:r>
              <a:rPr lang="et-EE" sz="2000" dirty="0"/>
              <a:t>tee ehitus-tehnilised lahendused, sh tehnovõrkude mõju;</a:t>
            </a:r>
          </a:p>
          <a:p>
            <a:pPr marL="284979" indent="-284979">
              <a:buFont typeface="Wingdings" panose="05000000000000000000" pitchFamily="2" charset="2"/>
              <a:buChar char="Ø"/>
            </a:pPr>
            <a:r>
              <a:rPr lang="et-EE" sz="2000" dirty="0"/>
              <a:t>planeeringute ja arengukavade kitsendused, </a:t>
            </a:r>
          </a:p>
          <a:p>
            <a:pPr marL="284979" indent="-284979">
              <a:buFont typeface="Wingdings" panose="05000000000000000000" pitchFamily="2" charset="2"/>
              <a:buChar char="Ø"/>
            </a:pPr>
            <a:r>
              <a:rPr lang="et-EE" sz="2000" dirty="0"/>
              <a:t>ühtse teehoiu ja liikluse korraldamise võimalus ja otstarbekus;</a:t>
            </a:r>
          </a:p>
          <a:p>
            <a:pPr marL="284979" indent="-284979">
              <a:buFont typeface="Wingdings" panose="05000000000000000000" pitchFamily="2" charset="2"/>
              <a:buChar char="Ø"/>
            </a:pPr>
            <a:endParaRPr lang="et-EE" sz="2000" dirty="0"/>
          </a:p>
          <a:p>
            <a:pPr marL="284979" indent="-284979">
              <a:buFont typeface="Wingdings" panose="05000000000000000000" pitchFamily="2" charset="2"/>
              <a:buChar char="Ø"/>
            </a:pPr>
            <a:endParaRPr lang="et-EE" sz="2000" dirty="0"/>
          </a:p>
          <a:p>
            <a:r>
              <a:rPr lang="et-EE" sz="2000" dirty="0"/>
              <a:t>KOV teedele (eelkõige tänavad), kus esineb riigiteele omaseid tunnuseid, kuid mille võtmine riigiteeks ei ole eespool nimetatud kaalutlustel otstarbekas, eraldatakse riigieelarvest sihtotstarbelist toetust, seda nt toetusfondi kaudu vms.</a:t>
            </a:r>
          </a:p>
        </p:txBody>
      </p:sp>
      <p:sp>
        <p:nvSpPr>
          <p:cNvPr id="4" name="Jaluse kohatäide 3"/>
          <p:cNvSpPr>
            <a:spLocks noGrp="1"/>
          </p:cNvSpPr>
          <p:nvPr>
            <p:ph type="ftr" sz="quarter" idx="11"/>
          </p:nvPr>
        </p:nvSpPr>
        <p:spPr>
          <a:xfrm>
            <a:off x="8244408" y="332682"/>
            <a:ext cx="620072" cy="365125"/>
          </a:xfrm>
        </p:spPr>
        <p:txBody>
          <a:bodyPr/>
          <a:lstStyle/>
          <a:p>
            <a:r>
              <a:rPr lang="et-EE" dirty="0" smtClean="0"/>
              <a:t>S1</a:t>
            </a:r>
            <a:endParaRPr lang="et-EE" dirty="0"/>
          </a:p>
        </p:txBody>
      </p:sp>
      <p:sp>
        <p:nvSpPr>
          <p:cNvPr id="5" name="Slaidinumbri kohatäide 4"/>
          <p:cNvSpPr>
            <a:spLocks noGrp="1"/>
          </p:cNvSpPr>
          <p:nvPr>
            <p:ph type="sldNum" sz="quarter" idx="12"/>
          </p:nvPr>
        </p:nvSpPr>
        <p:spPr/>
        <p:txBody>
          <a:bodyPr/>
          <a:lstStyle/>
          <a:p>
            <a:fld id="{8EC715AE-D934-4660-88BC-2ED840489AA4}" type="slidenum">
              <a:rPr lang="et-EE" smtClean="0"/>
              <a:t>7</a:t>
            </a:fld>
            <a:endParaRPr lang="et-EE"/>
          </a:p>
        </p:txBody>
      </p:sp>
    </p:spTree>
    <p:extLst>
      <p:ext uri="{BB962C8B-B14F-4D97-AF65-F5344CB8AC3E}">
        <p14:creationId xmlns:p14="http://schemas.microsoft.com/office/powerpoint/2010/main" val="1816510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2932159296"/>
              </p:ext>
            </p:extLst>
          </p:nvPr>
        </p:nvGraphicFramePr>
        <p:xfrm>
          <a:off x="323552" y="26"/>
          <a:ext cx="8640960" cy="6855262"/>
        </p:xfrm>
        <a:graphic>
          <a:graphicData uri="http://schemas.openxmlformats.org/drawingml/2006/table">
            <a:tbl>
              <a:tblPr>
                <a:tableStyleId>{5C22544A-7EE6-4342-B048-85BDC9FD1C3A}</a:tableStyleId>
              </a:tblPr>
              <a:tblGrid>
                <a:gridCol w="4320030"/>
                <a:gridCol w="4320930"/>
              </a:tblGrid>
              <a:tr h="3165789">
                <a:tc>
                  <a:txBody>
                    <a:bodyPr/>
                    <a:lstStyle/>
                    <a:p>
                      <a:pPr algn="ctr">
                        <a:lnSpc>
                          <a:spcPct val="115000"/>
                        </a:lnSpc>
                        <a:spcBef>
                          <a:spcPts val="0"/>
                        </a:spcBef>
                        <a:spcAft>
                          <a:spcPts val="0"/>
                        </a:spcAft>
                      </a:pPr>
                      <a:endParaRPr lang="et-EE" sz="1400" u="sng" dirty="0" smtClean="0">
                        <a:effectLst/>
                      </a:endParaRPr>
                    </a:p>
                    <a:p>
                      <a:pPr algn="ctr">
                        <a:lnSpc>
                          <a:spcPct val="115000"/>
                        </a:lnSpc>
                        <a:spcBef>
                          <a:spcPts val="0"/>
                        </a:spcBef>
                        <a:spcAft>
                          <a:spcPts val="0"/>
                        </a:spcAft>
                      </a:pPr>
                      <a:r>
                        <a:rPr lang="et-EE" sz="1400" u="sng" dirty="0" smtClean="0">
                          <a:effectLst/>
                        </a:rPr>
                        <a:t>TUGEVUSED</a:t>
                      </a:r>
                      <a:endParaRPr lang="et-EE" sz="1400" dirty="0">
                        <a:effectLst/>
                      </a:endParaRPr>
                    </a:p>
                    <a:p>
                      <a:pPr marL="342900" lvl="0" indent="-342900">
                        <a:spcBef>
                          <a:spcPts val="0"/>
                        </a:spcBef>
                        <a:spcAft>
                          <a:spcPts val="0"/>
                        </a:spcAft>
                        <a:buFont typeface="Wingdings"/>
                        <a:buChar char=""/>
                      </a:pPr>
                      <a:r>
                        <a:rPr lang="et-EE" sz="1400" dirty="0">
                          <a:effectLst/>
                        </a:rPr>
                        <a:t>Väljakujunenud teedevõrgu jaotuse, teehoiu korraldamise  põhimõtetega tagatakse avaliku teenuse osutamise stabiilsus.</a:t>
                      </a:r>
                    </a:p>
                    <a:p>
                      <a:pPr marL="342900" lvl="0" indent="-342900">
                        <a:spcBef>
                          <a:spcPts val="600"/>
                        </a:spcBef>
                        <a:spcAft>
                          <a:spcPts val="600"/>
                        </a:spcAft>
                        <a:buFont typeface="Wingdings"/>
                        <a:buChar char=""/>
                      </a:pPr>
                      <a:r>
                        <a:rPr lang="et-EE" sz="1400" dirty="0">
                          <a:effectLst/>
                        </a:rPr>
                        <a:t>Stsenaarium on kooskõlas senise eelarvepoliitikaga</a:t>
                      </a:r>
                    </a:p>
                    <a:p>
                      <a:pPr marL="342900" lvl="0" indent="-342900">
                        <a:spcBef>
                          <a:spcPts val="600"/>
                        </a:spcBef>
                        <a:spcAft>
                          <a:spcPts val="600"/>
                        </a:spcAft>
                        <a:buFont typeface="Wingdings"/>
                        <a:buChar char=""/>
                      </a:pPr>
                      <a:r>
                        <a:rPr lang="et-EE" sz="1400" dirty="0">
                          <a:effectLst/>
                        </a:rPr>
                        <a:t>Säilib KOV otsustusautonoomia  (kohaliku liikluse korraldamine, juurdepääsude tagamine, heakorra ja ühistranspordi planeerimine,  planeeringute kehtestamine jne).</a:t>
                      </a:r>
                    </a:p>
                    <a:p>
                      <a:pPr marL="105410"/>
                      <a:r>
                        <a:rPr lang="et-EE" sz="1400" dirty="0">
                          <a:effectLst/>
                        </a:rPr>
                        <a:t> </a:t>
                      </a:r>
                      <a:endParaRPr lang="et-EE" sz="1400" dirty="0">
                        <a:effectLst/>
                        <a:latin typeface="Calibri"/>
                      </a:endParaRPr>
                    </a:p>
                  </a:txBody>
                  <a:tcPr marL="54721" marR="54721" marT="0" marB="0"/>
                </a:tc>
                <a:tc>
                  <a:txBody>
                    <a:bodyPr/>
                    <a:lstStyle/>
                    <a:p>
                      <a:pPr algn="ctr">
                        <a:lnSpc>
                          <a:spcPct val="115000"/>
                        </a:lnSpc>
                        <a:spcBef>
                          <a:spcPts val="0"/>
                        </a:spcBef>
                        <a:spcAft>
                          <a:spcPts val="0"/>
                        </a:spcAft>
                      </a:pPr>
                      <a:endParaRPr lang="et-EE" sz="1400" u="sng" dirty="0" smtClean="0">
                        <a:effectLst/>
                      </a:endParaRPr>
                    </a:p>
                    <a:p>
                      <a:pPr algn="ctr">
                        <a:lnSpc>
                          <a:spcPct val="115000"/>
                        </a:lnSpc>
                        <a:spcBef>
                          <a:spcPts val="0"/>
                        </a:spcBef>
                        <a:spcAft>
                          <a:spcPts val="0"/>
                        </a:spcAft>
                      </a:pPr>
                      <a:r>
                        <a:rPr lang="et-EE" sz="1400" u="sng" dirty="0" smtClean="0">
                          <a:effectLst/>
                        </a:rPr>
                        <a:t>NÕRKUSED</a:t>
                      </a:r>
                      <a:endParaRPr lang="et-EE" sz="1400" dirty="0">
                        <a:effectLst/>
                      </a:endParaRPr>
                    </a:p>
                    <a:p>
                      <a:pPr marL="342900" lvl="0" indent="-342900">
                        <a:spcBef>
                          <a:spcPts val="0"/>
                        </a:spcBef>
                        <a:spcAft>
                          <a:spcPts val="0"/>
                        </a:spcAft>
                        <a:buFont typeface="Wingdings"/>
                        <a:buChar char=""/>
                      </a:pPr>
                      <a:r>
                        <a:rPr lang="et-EE" sz="1400" dirty="0">
                          <a:effectLst/>
                        </a:rPr>
                        <a:t>Avaliku teedevõrgu, eelkõige kohalike teede  kvaliteet ja seisund tervikuna ei parane.</a:t>
                      </a:r>
                    </a:p>
                    <a:p>
                      <a:pPr marL="342900" lvl="0" indent="-342900">
                        <a:spcBef>
                          <a:spcPts val="600"/>
                        </a:spcBef>
                        <a:spcAft>
                          <a:spcPts val="600"/>
                        </a:spcAft>
                        <a:buFont typeface="Wingdings"/>
                        <a:buChar char=""/>
                      </a:pPr>
                      <a:r>
                        <a:rPr lang="et-EE" sz="1400" dirty="0">
                          <a:effectLst/>
                        </a:rPr>
                        <a:t>Teedevõrgu omandipõhise jaotuse põhimõtted keerulised ja ebaselged.</a:t>
                      </a:r>
                    </a:p>
                    <a:p>
                      <a:pPr marL="342900" lvl="0" indent="-342900">
                        <a:spcBef>
                          <a:spcPts val="600"/>
                        </a:spcBef>
                        <a:spcAft>
                          <a:spcPts val="600"/>
                        </a:spcAft>
                        <a:buFont typeface="Wingdings"/>
                        <a:buChar char=""/>
                      </a:pPr>
                      <a:r>
                        <a:rPr lang="et-EE" sz="1400" dirty="0">
                          <a:effectLst/>
                        </a:rPr>
                        <a:t>Kohalikes omavalitsustes üldjuhul pole teedeala ettevalmistusega spetsialiste, mistõttu otsused teehoiu korraldamiseks ei pruugi olla asjatundlikud</a:t>
                      </a:r>
                    </a:p>
                    <a:p>
                      <a:pPr marL="342900" lvl="0" indent="-342900">
                        <a:spcBef>
                          <a:spcPts val="600"/>
                        </a:spcBef>
                        <a:spcAft>
                          <a:spcPts val="600"/>
                        </a:spcAft>
                        <a:buFont typeface="Wingdings"/>
                        <a:buChar char=""/>
                      </a:pPr>
                      <a:r>
                        <a:rPr lang="et-EE" sz="1400" dirty="0">
                          <a:effectLst/>
                        </a:rPr>
                        <a:t>Piiritlemine kohalike maantee ja riigi kõrvalmaantee funktsiooni vahel jääb ebamääraseks</a:t>
                      </a:r>
                    </a:p>
                    <a:p>
                      <a:pPr marL="342900" lvl="0" indent="-342900">
                        <a:spcBef>
                          <a:spcPts val="600"/>
                        </a:spcBef>
                        <a:spcAft>
                          <a:spcPts val="600"/>
                        </a:spcAft>
                        <a:buFont typeface="Wingdings"/>
                        <a:buChar char=""/>
                      </a:pPr>
                      <a:r>
                        <a:rPr lang="et-EE" sz="1400" dirty="0">
                          <a:effectLst/>
                        </a:rPr>
                        <a:t>Ei arvesta haldusreformiga kaasnevaid muutusi</a:t>
                      </a:r>
                      <a:endParaRPr lang="et-EE" sz="1400" dirty="0">
                        <a:effectLst/>
                        <a:latin typeface="Calibri"/>
                      </a:endParaRPr>
                    </a:p>
                  </a:txBody>
                  <a:tcPr marL="54721" marR="54721" marT="0" marB="0"/>
                </a:tc>
              </a:tr>
              <a:tr h="3689473">
                <a:tc>
                  <a:txBody>
                    <a:bodyPr/>
                    <a:lstStyle/>
                    <a:p>
                      <a:pPr algn="ctr">
                        <a:lnSpc>
                          <a:spcPct val="115000"/>
                        </a:lnSpc>
                        <a:spcBef>
                          <a:spcPts val="300"/>
                        </a:spcBef>
                        <a:spcAft>
                          <a:spcPts val="300"/>
                        </a:spcAft>
                      </a:pPr>
                      <a:r>
                        <a:rPr lang="et-EE" sz="1400" u="sng" dirty="0">
                          <a:effectLst/>
                        </a:rPr>
                        <a:t>VÕIMALUSED</a:t>
                      </a:r>
                      <a:endParaRPr lang="et-EE" sz="1400" dirty="0">
                        <a:effectLst/>
                      </a:endParaRPr>
                    </a:p>
                    <a:p>
                      <a:pPr marL="342900" lvl="0" indent="-342900">
                        <a:spcBef>
                          <a:spcPts val="600"/>
                        </a:spcBef>
                        <a:spcAft>
                          <a:spcPts val="600"/>
                        </a:spcAft>
                        <a:buFont typeface="Wingdings"/>
                        <a:buChar char=""/>
                      </a:pPr>
                      <a:r>
                        <a:rPr lang="et-EE" sz="1400" dirty="0">
                          <a:effectLst/>
                        </a:rPr>
                        <a:t>Piisavate eraldistega riigieelarvest, eraldiste stabiilsuse ja jaotuspõhimõtete läbipaistvusega kaasneb avaliku teedevõrgu seisundi paranemine  </a:t>
                      </a:r>
                    </a:p>
                    <a:p>
                      <a:pPr marL="342900" lvl="0" indent="-342900">
                        <a:spcBef>
                          <a:spcPts val="600"/>
                        </a:spcBef>
                        <a:spcAft>
                          <a:spcPts val="600"/>
                        </a:spcAft>
                        <a:buFont typeface="Wingdings"/>
                        <a:buChar char=""/>
                      </a:pPr>
                      <a:r>
                        <a:rPr lang="et-EE" sz="1400" dirty="0">
                          <a:effectLst/>
                        </a:rPr>
                        <a:t>Seaduses sätestatakse selgemad kriteeriumid teede kuuluvuse määratlemiseks</a:t>
                      </a:r>
                    </a:p>
                    <a:p>
                      <a:pPr marL="108585"/>
                      <a:r>
                        <a:rPr lang="et-EE" sz="1400" dirty="0">
                          <a:effectLst/>
                        </a:rPr>
                        <a:t> </a:t>
                      </a:r>
                      <a:endParaRPr lang="et-EE" sz="1400" dirty="0">
                        <a:effectLst/>
                        <a:latin typeface="Calibri"/>
                      </a:endParaRPr>
                    </a:p>
                  </a:txBody>
                  <a:tcPr marL="54721" marR="54721" marT="0" marB="0"/>
                </a:tc>
                <a:tc>
                  <a:txBody>
                    <a:bodyPr/>
                    <a:lstStyle/>
                    <a:p>
                      <a:pPr algn="ctr">
                        <a:lnSpc>
                          <a:spcPct val="115000"/>
                        </a:lnSpc>
                        <a:spcBef>
                          <a:spcPts val="300"/>
                        </a:spcBef>
                        <a:spcAft>
                          <a:spcPts val="300"/>
                        </a:spcAft>
                      </a:pPr>
                      <a:r>
                        <a:rPr lang="et-EE" sz="1400" u="sng" dirty="0">
                          <a:effectLst/>
                        </a:rPr>
                        <a:t>OHUD</a:t>
                      </a:r>
                      <a:endParaRPr lang="et-EE" sz="1400" dirty="0">
                        <a:effectLst/>
                      </a:endParaRPr>
                    </a:p>
                    <a:p>
                      <a:pPr marL="342900" lvl="0" indent="-342900">
                        <a:spcBef>
                          <a:spcPts val="600"/>
                        </a:spcBef>
                        <a:spcAft>
                          <a:spcPts val="600"/>
                        </a:spcAft>
                        <a:buFont typeface="Wingdings"/>
                        <a:buChar char=""/>
                      </a:pPr>
                      <a:r>
                        <a:rPr lang="et-EE" sz="1400" dirty="0">
                          <a:effectLst/>
                        </a:rPr>
                        <a:t>Teedevõrgu seisund halveneb, kui  riigieelarves teehoiuvahendid on ebapiisavad ja täiendavaid sihtfinantseeringuid kohalikesse teedesse ei kavandata.</a:t>
                      </a:r>
                    </a:p>
                    <a:p>
                      <a:pPr marL="342900" lvl="0" indent="-342900">
                        <a:spcBef>
                          <a:spcPts val="600"/>
                        </a:spcBef>
                        <a:spcAft>
                          <a:spcPts val="600"/>
                        </a:spcAft>
                        <a:buFont typeface="Wingdings"/>
                        <a:buChar char=""/>
                      </a:pPr>
                      <a:r>
                        <a:rPr lang="et-EE" sz="1400" dirty="0">
                          <a:effectLst/>
                        </a:rPr>
                        <a:t>Ümbersuunatavad vahendid ei ole piisavad kaasnevaks investeerimise ja hoolde vajadusteks,  sellest täiendav koormus omavalitsuste  eelarvetele.</a:t>
                      </a:r>
                    </a:p>
                    <a:p>
                      <a:pPr marL="342900" lvl="0" indent="-342900">
                        <a:lnSpc>
                          <a:spcPct val="107000"/>
                        </a:lnSpc>
                        <a:spcBef>
                          <a:spcPts val="600"/>
                        </a:spcBef>
                        <a:spcAft>
                          <a:spcPts val="600"/>
                        </a:spcAft>
                        <a:buFont typeface="Wingdings"/>
                        <a:buChar char=""/>
                      </a:pPr>
                      <a:r>
                        <a:rPr lang="et-EE" sz="1400" dirty="0">
                          <a:effectLst/>
                        </a:rPr>
                        <a:t>Teede üleandmise protsess takerdub teede omandi ja rahastamise vaidlustesse.</a:t>
                      </a:r>
                    </a:p>
                    <a:p>
                      <a:pPr marL="342900" lvl="0" indent="-342900">
                        <a:lnSpc>
                          <a:spcPct val="107000"/>
                        </a:lnSpc>
                        <a:spcBef>
                          <a:spcPts val="600"/>
                        </a:spcBef>
                        <a:spcAft>
                          <a:spcPts val="600"/>
                        </a:spcAft>
                        <a:buFont typeface="Wingdings"/>
                        <a:buChar char=""/>
                      </a:pPr>
                      <a:r>
                        <a:rPr lang="et-EE" sz="1400" dirty="0">
                          <a:effectLst/>
                        </a:rPr>
                        <a:t>Kohalike omavalitsuste halduspiiridel teekasutaja jaoks ebameeldivad üllatused kohaliku tee seisundis, sest suhteliselt sagedasti vahetub teise omaniku „käekiri“</a:t>
                      </a:r>
                      <a:endParaRPr lang="et-EE" sz="1400" dirty="0">
                        <a:effectLst/>
                        <a:latin typeface="Calibri"/>
                      </a:endParaRPr>
                    </a:p>
                  </a:txBody>
                  <a:tcPr marL="54721" marR="54721" marT="0" marB="0"/>
                </a:tc>
              </a:tr>
            </a:tbl>
          </a:graphicData>
        </a:graphic>
      </p:graphicFrame>
      <p:sp>
        <p:nvSpPr>
          <p:cNvPr id="4" name="Jaluse kohatäide 3"/>
          <p:cNvSpPr>
            <a:spLocks noGrp="1"/>
          </p:cNvSpPr>
          <p:nvPr>
            <p:ph type="ftr" sz="quarter" idx="11"/>
          </p:nvPr>
        </p:nvSpPr>
        <p:spPr>
          <a:xfrm>
            <a:off x="8172400" y="116658"/>
            <a:ext cx="663352" cy="365125"/>
          </a:xfrm>
        </p:spPr>
        <p:txBody>
          <a:bodyPr/>
          <a:lstStyle/>
          <a:p>
            <a:r>
              <a:rPr lang="et-EE" dirty="0" smtClean="0"/>
              <a:t>S1</a:t>
            </a:r>
            <a:endParaRPr lang="et-EE" dirty="0"/>
          </a:p>
        </p:txBody>
      </p:sp>
      <p:sp>
        <p:nvSpPr>
          <p:cNvPr id="5" name="Slaidinumbri kohatäide 4"/>
          <p:cNvSpPr>
            <a:spLocks noGrp="1"/>
          </p:cNvSpPr>
          <p:nvPr>
            <p:ph type="sldNum" sz="quarter" idx="12"/>
          </p:nvPr>
        </p:nvSpPr>
        <p:spPr/>
        <p:txBody>
          <a:bodyPr/>
          <a:lstStyle/>
          <a:p>
            <a:fld id="{8EC715AE-D934-4660-88BC-2ED840489AA4}" type="slidenum">
              <a:rPr lang="et-EE" smtClean="0"/>
              <a:t>8</a:t>
            </a:fld>
            <a:endParaRPr lang="et-EE"/>
          </a:p>
        </p:txBody>
      </p:sp>
    </p:spTree>
    <p:extLst>
      <p:ext uri="{BB962C8B-B14F-4D97-AF65-F5344CB8AC3E}">
        <p14:creationId xmlns:p14="http://schemas.microsoft.com/office/powerpoint/2010/main" val="669820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a:xfrm>
            <a:off x="1352789" y="1985187"/>
            <a:ext cx="7315576" cy="1804595"/>
          </a:xfrm>
        </p:spPr>
        <p:txBody>
          <a:bodyPr/>
          <a:lstStyle/>
          <a:p>
            <a:pPr defTabSz="921426" fontAlgn="auto">
              <a:lnSpc>
                <a:spcPct val="100000"/>
              </a:lnSpc>
              <a:spcBef>
                <a:spcPts val="0"/>
              </a:spcBef>
              <a:spcAft>
                <a:spcPts val="0"/>
              </a:spcAft>
            </a:pPr>
            <a:r>
              <a:rPr lang="et-EE" sz="1800" dirty="0">
                <a:solidFill>
                  <a:prstClr val="black"/>
                </a:solidFill>
                <a:latin typeface="Calibri"/>
                <a:ea typeface="+mn-ea"/>
                <a:cs typeface="+mn-cs"/>
              </a:rPr>
              <a:t/>
            </a:r>
            <a:br>
              <a:rPr lang="et-EE" sz="1800" dirty="0">
                <a:solidFill>
                  <a:prstClr val="black"/>
                </a:solidFill>
                <a:latin typeface="Calibri"/>
                <a:ea typeface="+mn-ea"/>
                <a:cs typeface="+mn-cs"/>
              </a:rPr>
            </a:br>
            <a:r>
              <a:rPr lang="et-EE" sz="1800" dirty="0">
                <a:solidFill>
                  <a:prstClr val="black"/>
                </a:solidFill>
                <a:latin typeface="Calibri"/>
                <a:ea typeface="+mn-ea"/>
                <a:cs typeface="+mn-cs"/>
              </a:rPr>
              <a:t/>
            </a:r>
            <a:br>
              <a:rPr lang="et-EE" sz="1800" dirty="0">
                <a:solidFill>
                  <a:prstClr val="black"/>
                </a:solidFill>
                <a:latin typeface="Calibri"/>
                <a:ea typeface="+mn-ea"/>
                <a:cs typeface="+mn-cs"/>
              </a:rPr>
            </a:br>
            <a:r>
              <a:rPr lang="et-EE" sz="2000" dirty="0">
                <a:solidFill>
                  <a:prstClr val="black"/>
                </a:solidFill>
                <a:latin typeface="Calibri"/>
                <a:ea typeface="+mn-ea"/>
                <a:cs typeface="+mn-cs"/>
              </a:rPr>
              <a:t>Stsenaariumi kohaselt antakse KOV-dele üle ca </a:t>
            </a:r>
            <a:r>
              <a:rPr lang="et-EE" sz="2000" b="1" dirty="0">
                <a:solidFill>
                  <a:prstClr val="black"/>
                </a:solidFill>
                <a:latin typeface="Calibri"/>
                <a:ea typeface="+mn-ea"/>
                <a:cs typeface="+mn-cs"/>
              </a:rPr>
              <a:t>2000 km</a:t>
            </a:r>
            <a:r>
              <a:rPr lang="et-EE" sz="2000" dirty="0">
                <a:solidFill>
                  <a:prstClr val="black"/>
                </a:solidFill>
                <a:latin typeface="Calibri"/>
                <a:ea typeface="+mn-ea"/>
                <a:cs typeface="+mn-cs"/>
              </a:rPr>
              <a:t> riigiteid ning riigiteeks võetakse ca </a:t>
            </a:r>
            <a:r>
              <a:rPr lang="et-EE" sz="2000" b="1" dirty="0">
                <a:solidFill>
                  <a:prstClr val="black"/>
                </a:solidFill>
                <a:latin typeface="Calibri"/>
                <a:ea typeface="+mn-ea"/>
                <a:cs typeface="+mn-cs"/>
              </a:rPr>
              <a:t>200 km</a:t>
            </a:r>
            <a:r>
              <a:rPr lang="et-EE" sz="2000" dirty="0">
                <a:solidFill>
                  <a:prstClr val="black"/>
                </a:solidFill>
                <a:latin typeface="Calibri"/>
                <a:ea typeface="+mn-ea"/>
                <a:cs typeface="+mn-cs"/>
              </a:rPr>
              <a:t> kohalikke teid. Hinnanguliselt kaasneks sellega rahaliste vahendite üleminek kohalikesse eelarvetesse mahus ca </a:t>
            </a:r>
            <a:r>
              <a:rPr lang="et-EE" sz="2000" b="1" dirty="0">
                <a:solidFill>
                  <a:prstClr val="black"/>
                </a:solidFill>
                <a:latin typeface="Calibri"/>
                <a:ea typeface="+mn-ea"/>
                <a:cs typeface="+mn-cs"/>
              </a:rPr>
              <a:t>3  mln eurot</a:t>
            </a:r>
            <a:r>
              <a:rPr lang="et-EE" sz="2000" dirty="0">
                <a:solidFill>
                  <a:prstClr val="black"/>
                </a:solidFill>
                <a:latin typeface="Calibri"/>
                <a:ea typeface="+mn-ea"/>
                <a:cs typeface="+mn-cs"/>
              </a:rPr>
              <a:t>.</a:t>
            </a:r>
            <a:br>
              <a:rPr lang="et-EE" sz="2000" dirty="0">
                <a:solidFill>
                  <a:prstClr val="black"/>
                </a:solidFill>
                <a:latin typeface="Calibri"/>
                <a:ea typeface="+mn-ea"/>
                <a:cs typeface="+mn-cs"/>
              </a:rPr>
            </a:br>
            <a:endParaRPr lang="et-EE" sz="2000" b="1" dirty="0"/>
          </a:p>
        </p:txBody>
      </p:sp>
      <p:sp>
        <p:nvSpPr>
          <p:cNvPr id="3" name="Jaluse kohatäide 3"/>
          <p:cNvSpPr txBox="1">
            <a:spLocks/>
          </p:cNvSpPr>
          <p:nvPr/>
        </p:nvSpPr>
        <p:spPr>
          <a:xfrm>
            <a:off x="8172400" y="116658"/>
            <a:ext cx="663352" cy="365125"/>
          </a:xfrm>
          <a:prstGeom prst="rect">
            <a:avLst/>
          </a:prstGeom>
        </p:spPr>
        <p:txBody>
          <a:bodyPr vert="horz" lIns="91194" tIns="45599" rIns="91194" bIns="45599" rtlCol="0" anchor="ctr"/>
          <a:lstStyle>
            <a:defPPr>
              <a:defRPr lang="et-EE"/>
            </a:defPPr>
            <a:lvl1pPr marL="0" algn="ctr" defTabSz="911931" rtl="0" eaLnBrk="1" latinLnBrk="0" hangingPunct="1">
              <a:defRPr sz="1200" kern="1200">
                <a:solidFill>
                  <a:schemeClr val="tx1">
                    <a:tint val="75000"/>
                  </a:schemeClr>
                </a:solidFill>
                <a:latin typeface="+mn-lt"/>
                <a:ea typeface="+mn-ea"/>
                <a:cs typeface="+mn-cs"/>
              </a:defRPr>
            </a:lvl1pPr>
            <a:lvl2pPr marL="455964" algn="l" defTabSz="911931" rtl="0" eaLnBrk="1" latinLnBrk="0" hangingPunct="1">
              <a:defRPr sz="1800" kern="1200">
                <a:solidFill>
                  <a:schemeClr val="tx1"/>
                </a:solidFill>
                <a:latin typeface="+mn-lt"/>
                <a:ea typeface="+mn-ea"/>
                <a:cs typeface="+mn-cs"/>
              </a:defRPr>
            </a:lvl2pPr>
            <a:lvl3pPr marL="911931" algn="l" defTabSz="911931" rtl="0" eaLnBrk="1" latinLnBrk="0" hangingPunct="1">
              <a:defRPr sz="1800" kern="1200">
                <a:solidFill>
                  <a:schemeClr val="tx1"/>
                </a:solidFill>
                <a:latin typeface="+mn-lt"/>
                <a:ea typeface="+mn-ea"/>
                <a:cs typeface="+mn-cs"/>
              </a:defRPr>
            </a:lvl3pPr>
            <a:lvl4pPr marL="1367895" algn="l" defTabSz="911931" rtl="0" eaLnBrk="1" latinLnBrk="0" hangingPunct="1">
              <a:defRPr sz="1800" kern="1200">
                <a:solidFill>
                  <a:schemeClr val="tx1"/>
                </a:solidFill>
                <a:latin typeface="+mn-lt"/>
                <a:ea typeface="+mn-ea"/>
                <a:cs typeface="+mn-cs"/>
              </a:defRPr>
            </a:lvl4pPr>
            <a:lvl5pPr marL="1823860" algn="l" defTabSz="911931" rtl="0" eaLnBrk="1" latinLnBrk="0" hangingPunct="1">
              <a:defRPr sz="1800" kern="1200">
                <a:solidFill>
                  <a:schemeClr val="tx1"/>
                </a:solidFill>
                <a:latin typeface="+mn-lt"/>
                <a:ea typeface="+mn-ea"/>
                <a:cs typeface="+mn-cs"/>
              </a:defRPr>
            </a:lvl5pPr>
            <a:lvl6pPr marL="2279825" algn="l" defTabSz="911931" rtl="0" eaLnBrk="1" latinLnBrk="0" hangingPunct="1">
              <a:defRPr sz="1800" kern="1200">
                <a:solidFill>
                  <a:schemeClr val="tx1"/>
                </a:solidFill>
                <a:latin typeface="+mn-lt"/>
                <a:ea typeface="+mn-ea"/>
                <a:cs typeface="+mn-cs"/>
              </a:defRPr>
            </a:lvl6pPr>
            <a:lvl7pPr marL="2735788" algn="l" defTabSz="911931" rtl="0" eaLnBrk="1" latinLnBrk="0" hangingPunct="1">
              <a:defRPr sz="1800" kern="1200">
                <a:solidFill>
                  <a:schemeClr val="tx1"/>
                </a:solidFill>
                <a:latin typeface="+mn-lt"/>
                <a:ea typeface="+mn-ea"/>
                <a:cs typeface="+mn-cs"/>
              </a:defRPr>
            </a:lvl7pPr>
            <a:lvl8pPr marL="3191755" algn="l" defTabSz="911931" rtl="0" eaLnBrk="1" latinLnBrk="0" hangingPunct="1">
              <a:defRPr sz="1800" kern="1200">
                <a:solidFill>
                  <a:schemeClr val="tx1"/>
                </a:solidFill>
                <a:latin typeface="+mn-lt"/>
                <a:ea typeface="+mn-ea"/>
                <a:cs typeface="+mn-cs"/>
              </a:defRPr>
            </a:lvl8pPr>
            <a:lvl9pPr marL="3647719" algn="l" defTabSz="911931" rtl="0" eaLnBrk="1" latinLnBrk="0" hangingPunct="1">
              <a:defRPr sz="1800" kern="1200">
                <a:solidFill>
                  <a:schemeClr val="tx1"/>
                </a:solidFill>
                <a:latin typeface="+mn-lt"/>
                <a:ea typeface="+mn-ea"/>
                <a:cs typeface="+mn-cs"/>
              </a:defRPr>
            </a:lvl9pPr>
          </a:lstStyle>
          <a:p>
            <a:r>
              <a:rPr lang="et-EE" smtClean="0">
                <a:solidFill>
                  <a:prstClr val="black">
                    <a:tint val="75000"/>
                  </a:prstClr>
                </a:solidFill>
                <a:latin typeface="Calibri"/>
              </a:rPr>
              <a:t>S1</a:t>
            </a:r>
            <a:endParaRPr lang="et-EE" dirty="0">
              <a:solidFill>
                <a:prstClr val="black">
                  <a:tint val="75000"/>
                </a:prstClr>
              </a:solidFill>
              <a:latin typeface="Calibri"/>
            </a:endParaRPr>
          </a:p>
        </p:txBody>
      </p:sp>
    </p:spTree>
    <p:extLst>
      <p:ext uri="{BB962C8B-B14F-4D97-AF65-F5344CB8AC3E}">
        <p14:creationId xmlns:p14="http://schemas.microsoft.com/office/powerpoint/2010/main" val="3262708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Tarkvarakomplekti Office kujund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Tarkvarakomplekti Office kujund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sitlusmall_3lov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Roboto Condensed"/>
        <a:ea typeface="Microsoft YaHei"/>
        <a:cs typeface=""/>
      </a:majorFont>
      <a:minorFont>
        <a:latin typeface="Roboto Condensed"/>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Roboto Condensed" panose="02000000000000000000" pitchFamily="2"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Roboto Condensed" panose="02000000000000000000" pitchFamily="2"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esitlusmall_3lov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Roboto Condensed"/>
        <a:ea typeface="Microsoft YaHei"/>
        <a:cs typeface=""/>
      </a:majorFont>
      <a:minorFont>
        <a:latin typeface="Roboto Condensed"/>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Roboto Condensed" panose="02000000000000000000" pitchFamily="2"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Roboto Condensed" panose="02000000000000000000" pitchFamily="2"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esitlusmall_3lov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Roboto Condensed"/>
        <a:ea typeface="Microsoft YaHei"/>
        <a:cs typeface=""/>
      </a:majorFont>
      <a:minorFont>
        <a:latin typeface="Roboto Condensed"/>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Roboto Condensed" panose="02000000000000000000" pitchFamily="2"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Roboto Condensed" panose="02000000000000000000" pitchFamily="2"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esitlusmall_3lov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Roboto Condensed"/>
        <a:ea typeface="Microsoft YaHei"/>
        <a:cs typeface=""/>
      </a:majorFont>
      <a:minorFont>
        <a:latin typeface="Roboto Condensed"/>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Roboto Condensed" panose="02000000000000000000" pitchFamily="2"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Roboto Condensed" panose="02000000000000000000" pitchFamily="2"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esitlusmall_3lov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Roboto Condensed"/>
        <a:ea typeface="Microsoft YaHei"/>
        <a:cs typeface=""/>
      </a:majorFont>
      <a:minorFont>
        <a:latin typeface="Roboto Condensed"/>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Roboto Condensed" panose="02000000000000000000" pitchFamily="2"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Roboto Condensed" panose="02000000000000000000" pitchFamily="2"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esitlusmall_3lov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Roboto Condensed"/>
        <a:ea typeface="Microsoft YaHei"/>
        <a:cs typeface=""/>
      </a:majorFont>
      <a:minorFont>
        <a:latin typeface="Roboto Condensed"/>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Roboto Condensed" panose="02000000000000000000" pitchFamily="2"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Roboto Condensed" panose="02000000000000000000" pitchFamily="2"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esitlusmall_3lov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Roboto Condensed"/>
        <a:ea typeface="Microsoft YaHei"/>
        <a:cs typeface=""/>
      </a:majorFont>
      <a:minorFont>
        <a:latin typeface="Roboto Condensed"/>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Roboto Condensed" panose="02000000000000000000" pitchFamily="2"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11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Roboto Condensed" panose="02000000000000000000" pitchFamily="2"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arkvarakomplekti Office kujund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1654</TotalTime>
  <Words>2197</Words>
  <Application>Microsoft Office PowerPoint</Application>
  <PresentationFormat>Ekraaniseanss (4:3)</PresentationFormat>
  <Paragraphs>252</Paragraphs>
  <Slides>27</Slides>
  <Notes>2</Notes>
  <HiddenSlides>4</HiddenSlides>
  <MMClips>0</MMClips>
  <ScaleCrop>false</ScaleCrop>
  <HeadingPairs>
    <vt:vector size="6" baseType="variant">
      <vt:variant>
        <vt:lpstr>Kasutatud fondid</vt:lpstr>
      </vt:variant>
      <vt:variant>
        <vt:i4>7</vt:i4>
      </vt:variant>
      <vt:variant>
        <vt:lpstr>Kujundus</vt:lpstr>
      </vt:variant>
      <vt:variant>
        <vt:i4>8</vt:i4>
      </vt:variant>
      <vt:variant>
        <vt:lpstr>Slaidipealkirjad</vt:lpstr>
      </vt:variant>
      <vt:variant>
        <vt:i4>27</vt:i4>
      </vt:variant>
    </vt:vector>
  </HeadingPairs>
  <TitlesOfParts>
    <vt:vector size="42" baseType="lpstr">
      <vt:lpstr>Arial Unicode MS</vt:lpstr>
      <vt:lpstr>Microsoft YaHei</vt:lpstr>
      <vt:lpstr>Arial</vt:lpstr>
      <vt:lpstr>Calibri</vt:lpstr>
      <vt:lpstr>Roboto Condensed</vt:lpstr>
      <vt:lpstr>Times New Roman</vt:lpstr>
      <vt:lpstr>Wingdings</vt:lpstr>
      <vt:lpstr>Tarkvarakomplekti Office kujundus</vt:lpstr>
      <vt:lpstr>esitlusmall_3lovi</vt:lpstr>
      <vt:lpstr>1_esitlusmall_3lovi</vt:lpstr>
      <vt:lpstr>2_esitlusmall_3lovi</vt:lpstr>
      <vt:lpstr>3_esitlusmall_3lovi</vt:lpstr>
      <vt:lpstr>4_esitlusmall_3lovi</vt:lpstr>
      <vt:lpstr>5_esitlusmall_3lovi</vt:lpstr>
      <vt:lpstr>6_esitlusmall_3lovi</vt:lpstr>
      <vt:lpstr>Tulevikustsenaariumid  riigiteede ja kohalike teede omandisuhetes</vt:lpstr>
      <vt:lpstr>PowerPointi esitlus</vt:lpstr>
      <vt:lpstr>PowerPointi esitlus</vt:lpstr>
      <vt:lpstr>PowerPointi esitlus</vt:lpstr>
      <vt:lpstr>PowerPointi esitlus</vt:lpstr>
      <vt:lpstr>PowerPointi esitlus</vt:lpstr>
      <vt:lpstr>PowerPointi esitlus</vt:lpstr>
      <vt:lpstr>PowerPointi esitlus</vt:lpstr>
      <vt:lpstr>  Stsenaariumi kohaselt antakse KOV-dele üle ca 2000 km riigiteid ning riigiteeks võetakse ca 200 km kohalikke teid. Hinnanguliselt kaasneks sellega rahaliste vahendite üleminek kohalikesse eelarvetesse mahus ca 3  mln eurot. </vt:lpstr>
      <vt:lpstr>PowerPointi esitlus</vt:lpstr>
      <vt:lpstr>PowerPointi esitlus</vt:lpstr>
      <vt:lpstr>PowerPointi esitlus</vt:lpstr>
      <vt:lpstr>PowerPointi esitlus</vt:lpstr>
      <vt:lpstr> Stsenaariumi kohaselt antakse KOV-dele üle ca 5000 km riigiteid ning riigiteeks võetakse ca 200 km kohalikke teid. Hinnanguliselt kaasneks sellega rahaliste vahendite üleminek riigieelarvest kohalikesse eelarvetesse mahus ca 10 mln eurot.  </vt:lpstr>
      <vt:lpstr>PowerPointi esitlus</vt:lpstr>
      <vt:lpstr>PowerPointi esitlus</vt:lpstr>
      <vt:lpstr>PowerPointi esitlus</vt:lpstr>
      <vt:lpstr>PowerPointi esitlus</vt:lpstr>
      <vt:lpstr> Stsenaariumi kohaselt võetakse riigiteeks ca 3000 km kohalikke teid ning antakse KOV-dele üle ca 200 km riigiteid . Hinnanguliselt kaasneks sellega rahaliste vahendite vähenemine omavalitsuste toetusfondis mahus ca 10 mln eurot  ja lisaks 10 mln eurot investeeringuteks (ÜF). </vt:lpstr>
      <vt:lpstr>PowerPointi esitlus</vt:lpstr>
      <vt:lpstr>PowerPointi esitlus</vt:lpstr>
      <vt:lpstr> Stsenaariumi kohaselt tekib kohalike omavalitsuste liitudel võimalus kaasa rääkida 12500 km riigiteede investeerimisotsuste tegemisel ligikaudu 25 mln euro ulatuses. Otsest rahaliste vahendite üleminekut sellega ei kaasne. </vt:lpstr>
      <vt:lpstr>PowerPointi esitlus</vt:lpstr>
      <vt:lpstr>PowerPointi esitlus</vt:lpstr>
      <vt:lpstr>PowerPointi esitlus</vt:lpstr>
      <vt:lpstr> Stsenaariumi kohaselt muutuks praegustest kohalikest teedest , mis erateena määratud avalikuks kasutamiseks,  toetust saavateks erateedeks hinnanguliselt 6000 km  maanteid ja riigil kuluks subsiidiumiks   ca 4 mln eurot .    </vt:lpstr>
      <vt:lpstr>Teede omandisuhte muutumisega kaasneb rahastamise üleandmine või toetussummade korrigeerimine.   Realiseerida saaks igat stsenaariumi eraldi või neid omavahel sidustades.    Millist/milliseid  stsenaariume eelistate, miks? </vt:lpstr>
    </vt:vector>
  </TitlesOfParts>
  <Company>Maanteeamet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Tulevikustsenaariumid  riigiteede ja kohalike teede omandisuhetes</dc:title>
  <dc:creator>Kuno Männik</dc:creator>
  <cp:lastModifiedBy>Vello Tamm</cp:lastModifiedBy>
  <cp:revision>54</cp:revision>
  <dcterms:created xsi:type="dcterms:W3CDTF">2016-11-03T12:59:46Z</dcterms:created>
  <dcterms:modified xsi:type="dcterms:W3CDTF">2016-11-16T17:28:00Z</dcterms:modified>
</cp:coreProperties>
</file>