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66" r:id="rId2"/>
    <p:sldId id="289" r:id="rId3"/>
    <p:sldId id="290" r:id="rId4"/>
    <p:sldId id="291" r:id="rId5"/>
    <p:sldId id="288" r:id="rId6"/>
    <p:sldId id="273" r:id="rId7"/>
  </p:sldIdLst>
  <p:sldSz cx="8999538" cy="6840538"/>
  <p:notesSz cx="6797675" cy="9928225"/>
  <p:defaultTextStyle>
    <a:defPPr>
      <a:defRPr lang="en-GB"/>
    </a:defPPr>
    <a:lvl1pPr algn="l" defTabSz="449263" rtl="0" fontAlgn="base" hangingPunct="0">
      <a:lnSpc>
        <a:spcPct val="110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tx1"/>
        </a:solidFill>
        <a:latin typeface="Roboto Condensed" panose="02000000000000000000" pitchFamily="2" charset="0"/>
        <a:ea typeface="Microsoft YaHei" panose="020B0503020204020204" pitchFamily="34" charset="-122"/>
        <a:cs typeface="+mn-cs"/>
      </a:defRPr>
    </a:lvl1pPr>
    <a:lvl2pPr marL="742950" indent="-285750" algn="l" defTabSz="449263" rtl="0" fontAlgn="base" hangingPunct="0">
      <a:lnSpc>
        <a:spcPct val="110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tx1"/>
        </a:solidFill>
        <a:latin typeface="Roboto Condensed" panose="02000000000000000000" pitchFamily="2" charset="0"/>
        <a:ea typeface="Microsoft YaHei" panose="020B0503020204020204" pitchFamily="34" charset="-122"/>
        <a:cs typeface="+mn-cs"/>
      </a:defRPr>
    </a:lvl2pPr>
    <a:lvl3pPr marL="1143000" indent="-228600" algn="l" defTabSz="449263" rtl="0" fontAlgn="base" hangingPunct="0">
      <a:lnSpc>
        <a:spcPct val="110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tx1"/>
        </a:solidFill>
        <a:latin typeface="Roboto Condensed" panose="02000000000000000000" pitchFamily="2" charset="0"/>
        <a:ea typeface="Microsoft YaHei" panose="020B0503020204020204" pitchFamily="34" charset="-122"/>
        <a:cs typeface="+mn-cs"/>
      </a:defRPr>
    </a:lvl3pPr>
    <a:lvl4pPr marL="1600200" indent="-228600" algn="l" defTabSz="449263" rtl="0" fontAlgn="base" hangingPunct="0">
      <a:lnSpc>
        <a:spcPct val="110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tx1"/>
        </a:solidFill>
        <a:latin typeface="Roboto Condensed" panose="02000000000000000000" pitchFamily="2" charset="0"/>
        <a:ea typeface="Microsoft YaHei" panose="020B0503020204020204" pitchFamily="34" charset="-122"/>
        <a:cs typeface="+mn-cs"/>
      </a:defRPr>
    </a:lvl4pPr>
    <a:lvl5pPr marL="2057400" indent="-228600" algn="l" defTabSz="449263" rtl="0" fontAlgn="base" hangingPunct="0">
      <a:lnSpc>
        <a:spcPct val="110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tx1"/>
        </a:solidFill>
        <a:latin typeface="Roboto Condensed" panose="02000000000000000000" pitchFamily="2" charset="0"/>
        <a:ea typeface="Microsoft YaHei" panose="020B0503020204020204" pitchFamily="34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Roboto Condensed" panose="02000000000000000000" pitchFamily="2" charset="0"/>
        <a:ea typeface="Microsoft YaHei" panose="020B0503020204020204" pitchFamily="34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Roboto Condensed" panose="02000000000000000000" pitchFamily="2" charset="0"/>
        <a:ea typeface="Microsoft YaHei" panose="020B0503020204020204" pitchFamily="34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Roboto Condensed" panose="02000000000000000000" pitchFamily="2" charset="0"/>
        <a:ea typeface="Microsoft YaHei" panose="020B0503020204020204" pitchFamily="34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Roboto Condensed" panose="02000000000000000000" pitchFamily="2" charset="0"/>
        <a:ea typeface="Microsoft YaHei" panose="020B0503020204020204" pitchFamily="34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674" userDrawn="1">
          <p15:clr>
            <a:srgbClr val="A4A3A4"/>
          </p15:clr>
        </p15:guide>
        <p15:guide id="2" pos="194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FF1AB"/>
    <a:srgbClr val="004586"/>
    <a:srgbClr val="999999"/>
    <a:srgbClr val="83CAFF"/>
    <a:srgbClr val="0084D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eskmine laad 2 – rõhk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280" autoAdjust="0"/>
  </p:normalViewPr>
  <p:slideViewPr>
    <p:cSldViewPr>
      <p:cViewPr varScale="1">
        <p:scale>
          <a:sx n="68" d="100"/>
          <a:sy n="68" d="100"/>
        </p:scale>
        <p:origin x="1476" y="7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674"/>
        <p:guide pos="19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se kohatäid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325" cy="498254"/>
          </a:xfrm>
          <a:prstGeom prst="rect">
            <a:avLst/>
          </a:prstGeom>
        </p:spPr>
        <p:txBody>
          <a:bodyPr vert="horz" lIns="83796" tIns="41898" rIns="83796" bIns="41898" rtlCol="0"/>
          <a:lstStyle>
            <a:lvl1pPr algn="l">
              <a:defRPr sz="1100"/>
            </a:lvl1pPr>
          </a:lstStyle>
          <a:p>
            <a:endParaRPr lang="et-EE"/>
          </a:p>
        </p:txBody>
      </p:sp>
      <p:sp>
        <p:nvSpPr>
          <p:cNvPr id="3" name="Kuupäeva kohatäide 2"/>
          <p:cNvSpPr>
            <a:spLocks noGrp="1"/>
          </p:cNvSpPr>
          <p:nvPr>
            <p:ph type="dt" sz="quarter" idx="1"/>
          </p:nvPr>
        </p:nvSpPr>
        <p:spPr>
          <a:xfrm>
            <a:off x="3849923" y="0"/>
            <a:ext cx="2946325" cy="498254"/>
          </a:xfrm>
          <a:prstGeom prst="rect">
            <a:avLst/>
          </a:prstGeom>
        </p:spPr>
        <p:txBody>
          <a:bodyPr vert="horz" lIns="83796" tIns="41898" rIns="83796" bIns="41898" rtlCol="0"/>
          <a:lstStyle>
            <a:lvl1pPr algn="r">
              <a:defRPr sz="1100"/>
            </a:lvl1pPr>
          </a:lstStyle>
          <a:p>
            <a:fld id="{745533C1-7AC2-4B2D-B156-26786F3064E3}" type="datetimeFigureOut">
              <a:rPr lang="et-EE" smtClean="0"/>
              <a:t>19.04.2017</a:t>
            </a:fld>
            <a:endParaRPr lang="et-EE"/>
          </a:p>
        </p:txBody>
      </p:sp>
      <p:sp>
        <p:nvSpPr>
          <p:cNvPr id="4" name="Jaluse kohatäide 3"/>
          <p:cNvSpPr>
            <a:spLocks noGrp="1"/>
          </p:cNvSpPr>
          <p:nvPr>
            <p:ph type="ftr" sz="quarter" idx="2"/>
          </p:nvPr>
        </p:nvSpPr>
        <p:spPr>
          <a:xfrm>
            <a:off x="0" y="9429972"/>
            <a:ext cx="2946325" cy="498254"/>
          </a:xfrm>
          <a:prstGeom prst="rect">
            <a:avLst/>
          </a:prstGeom>
        </p:spPr>
        <p:txBody>
          <a:bodyPr vert="horz" lIns="83796" tIns="41898" rIns="83796" bIns="41898" rtlCol="0" anchor="b"/>
          <a:lstStyle>
            <a:lvl1pPr algn="l">
              <a:defRPr sz="1100"/>
            </a:lvl1pPr>
          </a:lstStyle>
          <a:p>
            <a:endParaRPr lang="et-EE"/>
          </a:p>
        </p:txBody>
      </p:sp>
      <p:sp>
        <p:nvSpPr>
          <p:cNvPr id="5" name="Slaidinumbri kohatäide 4"/>
          <p:cNvSpPr>
            <a:spLocks noGrp="1"/>
          </p:cNvSpPr>
          <p:nvPr>
            <p:ph type="sldNum" sz="quarter" idx="3"/>
          </p:nvPr>
        </p:nvSpPr>
        <p:spPr>
          <a:xfrm>
            <a:off x="3849923" y="9429972"/>
            <a:ext cx="2946325" cy="498254"/>
          </a:xfrm>
          <a:prstGeom prst="rect">
            <a:avLst/>
          </a:prstGeom>
        </p:spPr>
        <p:txBody>
          <a:bodyPr vert="horz" lIns="83796" tIns="41898" rIns="83796" bIns="41898" rtlCol="0" anchor="b"/>
          <a:lstStyle>
            <a:lvl1pPr algn="r">
              <a:defRPr sz="1100"/>
            </a:lvl1pPr>
          </a:lstStyle>
          <a:p>
            <a:fld id="{FCF1D137-2FF4-494A-9329-CA72ACF175DA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0890635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950913" y="754063"/>
            <a:ext cx="4892675" cy="3721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2050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679482" y="4715724"/>
            <a:ext cx="5437284" cy="44665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alt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hdr"/>
          </p:nvPr>
        </p:nvSpPr>
        <p:spPr bwMode="auto">
          <a:xfrm>
            <a:off x="1" y="0"/>
            <a:ext cx="2949180" cy="4953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lnSpc>
                <a:spcPct val="95000"/>
              </a:lnSpc>
              <a:tabLst>
                <a:tab pos="663382" algn="l"/>
                <a:tab pos="1326764" algn="l"/>
                <a:tab pos="1990146" algn="l"/>
                <a:tab pos="2653528" algn="l"/>
              </a:tabLst>
              <a:defRPr sz="1300">
                <a:solidFill>
                  <a:srgbClr val="000000"/>
                </a:solidFill>
                <a:latin typeface="Times New Roman" panose="02020603050405020304" pitchFamily="18" charset="0"/>
                <a:cs typeface="Arial Unicode MS" panose="020B0604020202020204" pitchFamily="34" charset="-128"/>
              </a:defRPr>
            </a:lvl1pPr>
          </a:lstStyle>
          <a:p>
            <a:endParaRPr lang="et-EE" altLang="en-US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dt"/>
          </p:nvPr>
        </p:nvSpPr>
        <p:spPr bwMode="auto">
          <a:xfrm>
            <a:off x="3847068" y="0"/>
            <a:ext cx="2949180" cy="4953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95000"/>
              </a:lnSpc>
              <a:tabLst>
                <a:tab pos="663382" algn="l"/>
                <a:tab pos="1326764" algn="l"/>
                <a:tab pos="1990146" algn="l"/>
                <a:tab pos="2653528" algn="l"/>
              </a:tabLst>
              <a:defRPr sz="1300">
                <a:solidFill>
                  <a:srgbClr val="000000"/>
                </a:solidFill>
                <a:latin typeface="Times New Roman" panose="02020603050405020304" pitchFamily="18" charset="0"/>
                <a:cs typeface="Arial Unicode MS" panose="020B0604020202020204" pitchFamily="34" charset="-128"/>
              </a:defRPr>
            </a:lvl1pPr>
          </a:lstStyle>
          <a:p>
            <a:endParaRPr lang="et-EE" altLang="en-US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ftr"/>
          </p:nvPr>
        </p:nvSpPr>
        <p:spPr bwMode="auto">
          <a:xfrm>
            <a:off x="1" y="9431445"/>
            <a:ext cx="2949180" cy="4953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lnSpc>
                <a:spcPct val="95000"/>
              </a:lnSpc>
              <a:tabLst>
                <a:tab pos="663382" algn="l"/>
                <a:tab pos="1326764" algn="l"/>
                <a:tab pos="1990146" algn="l"/>
                <a:tab pos="2653528" algn="l"/>
              </a:tabLst>
              <a:defRPr sz="1300">
                <a:solidFill>
                  <a:srgbClr val="000000"/>
                </a:solidFill>
                <a:latin typeface="Times New Roman" panose="02020603050405020304" pitchFamily="18" charset="0"/>
                <a:cs typeface="Arial Unicode MS" panose="020B0604020202020204" pitchFamily="34" charset="-128"/>
              </a:defRPr>
            </a:lvl1pPr>
          </a:lstStyle>
          <a:p>
            <a:endParaRPr lang="et-EE" alt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sldNum"/>
          </p:nvPr>
        </p:nvSpPr>
        <p:spPr bwMode="auto">
          <a:xfrm>
            <a:off x="3847068" y="9431445"/>
            <a:ext cx="2949180" cy="4953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95000"/>
              </a:lnSpc>
              <a:tabLst>
                <a:tab pos="663382" algn="l"/>
                <a:tab pos="1326764" algn="l"/>
                <a:tab pos="1990146" algn="l"/>
                <a:tab pos="2653528" algn="l"/>
              </a:tabLst>
              <a:defRPr sz="1300">
                <a:solidFill>
                  <a:srgbClr val="000000"/>
                </a:solidFill>
                <a:latin typeface="Times New Roman" panose="02020603050405020304" pitchFamily="18" charset="0"/>
                <a:cs typeface="Arial Unicode MS" panose="020B0604020202020204" pitchFamily="34" charset="-128"/>
              </a:defRPr>
            </a:lvl1pPr>
          </a:lstStyle>
          <a:p>
            <a:fld id="{9137B0FE-B827-43E6-9F1A-73A7AB4ED6CD}" type="slidenum">
              <a:rPr lang="et-EE" altLang="en-US"/>
              <a:pPr/>
              <a:t>‹#›</a:t>
            </a:fld>
            <a:endParaRPr lang="et-EE" altLang="en-US"/>
          </a:p>
        </p:txBody>
      </p:sp>
    </p:spTree>
    <p:extLst>
      <p:ext uri="{BB962C8B-B14F-4D97-AF65-F5344CB8AC3E}">
        <p14:creationId xmlns:p14="http://schemas.microsoft.com/office/powerpoint/2010/main" val="63258664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idi pildi kohatä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ärkmete kohatäid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t-EE" u="sng" dirty="0"/>
          </a:p>
          <a:p>
            <a:r>
              <a:rPr lang="et-EE" u="sng" dirty="0"/>
              <a:t>MAK võrgustik</a:t>
            </a:r>
            <a:r>
              <a:rPr lang="et-EE" dirty="0"/>
              <a:t>: oluline on omavaheline koordinatsioon, kompetentside jagamine, standardsed kvaliteetsed teenused, konsolideerimine</a:t>
            </a:r>
          </a:p>
          <a:p>
            <a:endParaRPr lang="et-EE" dirty="0"/>
          </a:p>
        </p:txBody>
      </p:sp>
      <p:sp>
        <p:nvSpPr>
          <p:cNvPr id="4" name="Slaidinumbri kohatäide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9137B0FE-B827-43E6-9F1A-73A7AB4ED6CD}" type="slidenum">
              <a:rPr lang="et-EE" altLang="en-US" smtClean="0"/>
              <a:pPr/>
              <a:t>5</a:t>
            </a:fld>
            <a:endParaRPr lang="et-EE" altLang="en-US"/>
          </a:p>
        </p:txBody>
      </p:sp>
    </p:spTree>
    <p:extLst>
      <p:ext uri="{BB962C8B-B14F-4D97-AF65-F5344CB8AC3E}">
        <p14:creationId xmlns:p14="http://schemas.microsoft.com/office/powerpoint/2010/main" val="22884675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404000" y="2448000"/>
            <a:ext cx="7200000" cy="1800000"/>
          </a:xfrm>
        </p:spPr>
        <p:txBody>
          <a:bodyPr tIns="86400" anchor="t" anchorCtr="0"/>
          <a:lstStyle>
            <a:lvl1pPr algn="l">
              <a:defRPr sz="5700"/>
            </a:lvl1pPr>
          </a:lstStyle>
          <a:p>
            <a:r>
              <a:rPr lang="en-US" dirty="0" err="1"/>
              <a:t>Esitlusslaidide</a:t>
            </a:r>
            <a:r>
              <a:rPr lang="en-US" dirty="0"/>
              <a:t> </a:t>
            </a:r>
            <a:r>
              <a:rPr lang="en-US" dirty="0" err="1"/>
              <a:t>kujundusest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404000" y="4525200"/>
            <a:ext cx="7200000" cy="1728000"/>
          </a:xfrm>
        </p:spPr>
        <p:txBody>
          <a:bodyPr/>
          <a:lstStyle>
            <a:lvl1pPr marL="0" indent="0" algn="l">
              <a:spcAft>
                <a:spcPts val="0"/>
              </a:spcAft>
              <a:buNone/>
              <a:defRPr sz="2600" b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t-EE" dirty="0"/>
              <a:t>Eesnimi Perenimi</a:t>
            </a:r>
          </a:p>
          <a:p>
            <a:r>
              <a:rPr lang="et-EE" dirty="0"/>
              <a:t>asutuse nimetus / ametinimetus</a:t>
            </a:r>
          </a:p>
          <a:p>
            <a:endParaRPr lang="et-EE" dirty="0"/>
          </a:p>
          <a:p>
            <a:r>
              <a:rPr lang="et-EE" dirty="0"/>
              <a:t>14.12.2013</a:t>
            </a:r>
            <a:endParaRPr lang="en-US" dirty="0"/>
          </a:p>
        </p:txBody>
      </p:sp>
      <p:pic>
        <p:nvPicPr>
          <p:cNvPr id="4" name="Pilt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200" y="216000"/>
            <a:ext cx="3466800" cy="138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75596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auto">
          <a:xfrm>
            <a:off x="0" y="1800538"/>
            <a:ext cx="8999538" cy="5040000"/>
          </a:xfrm>
          <a:prstGeom prst="rect">
            <a:avLst/>
          </a:prstGeom>
          <a:solidFill>
            <a:srgbClr val="0084D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noFill/>
              <a:effectLst/>
              <a:latin typeface="Roboto Condensed" panose="02000000000000000000" pitchFamily="2" charset="0"/>
              <a:ea typeface="Microsoft YaHei" panose="020B0503020204020204" pitchFamily="34" charset="-122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404000" y="2448000"/>
            <a:ext cx="7200000" cy="1800000"/>
          </a:xfrm>
        </p:spPr>
        <p:txBody>
          <a:bodyPr tIns="86400" anchor="t" anchorCtr="0"/>
          <a:lstStyle>
            <a:lvl1pPr algn="l">
              <a:defRPr sz="5700">
                <a:solidFill>
                  <a:schemeClr val="bg1"/>
                </a:solidFill>
              </a:defRPr>
            </a:lvl1pPr>
          </a:lstStyle>
          <a:p>
            <a:r>
              <a:rPr lang="en-US" dirty="0" err="1"/>
              <a:t>Esitlusslaidide</a:t>
            </a:r>
            <a:r>
              <a:rPr lang="en-US" dirty="0"/>
              <a:t> </a:t>
            </a:r>
            <a:r>
              <a:rPr lang="en-US" dirty="0" err="1"/>
              <a:t>kujundusest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404000" y="4525200"/>
            <a:ext cx="7200000" cy="1728000"/>
          </a:xfrm>
        </p:spPr>
        <p:txBody>
          <a:bodyPr/>
          <a:lstStyle>
            <a:lvl1pPr marL="0" indent="0" algn="l">
              <a:spcAft>
                <a:spcPts val="0"/>
              </a:spcAft>
              <a:buNone/>
              <a:defRPr sz="2600" b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t-EE" dirty="0"/>
              <a:t>Eesnimi Perenimi</a:t>
            </a:r>
          </a:p>
          <a:p>
            <a:r>
              <a:rPr lang="et-EE" dirty="0"/>
              <a:t>asutuse nimetus / ametinimetus</a:t>
            </a:r>
          </a:p>
          <a:p>
            <a:endParaRPr lang="et-EE" dirty="0"/>
          </a:p>
          <a:p>
            <a:r>
              <a:rPr lang="et-EE" dirty="0"/>
              <a:t>14.12.2013</a:t>
            </a:r>
            <a:endParaRPr lang="en-US" dirty="0"/>
          </a:p>
        </p:txBody>
      </p:sp>
      <p:pic>
        <p:nvPicPr>
          <p:cNvPr id="5" name="Pil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200" y="216000"/>
            <a:ext cx="3465001" cy="138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40939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03237" y="540000"/>
            <a:ext cx="7920000" cy="1080000"/>
          </a:xfrm>
        </p:spPr>
        <p:txBody>
          <a:bodyPr tIns="54000" anchor="t" anchorCtr="0"/>
          <a:lstStyle>
            <a:lvl1pPr>
              <a:defRPr sz="3600" b="1"/>
            </a:lvl1pPr>
          </a:lstStyle>
          <a:p>
            <a:r>
              <a:rPr lang="en-US" dirty="0" err="1"/>
              <a:t>Slaidi</a:t>
            </a:r>
            <a:r>
              <a:rPr lang="en-US" dirty="0"/>
              <a:t> </a:t>
            </a:r>
            <a:r>
              <a:rPr lang="en-US" dirty="0" err="1"/>
              <a:t>pealkiri</a:t>
            </a:r>
            <a:r>
              <a:rPr lang="en-US" dirty="0"/>
              <a:t> </a:t>
            </a:r>
            <a:r>
              <a:rPr lang="en-US" dirty="0" err="1"/>
              <a:t>vajadusel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 err="1"/>
              <a:t>kahel</a:t>
            </a:r>
            <a:r>
              <a:rPr lang="en-US" dirty="0"/>
              <a:t> real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3239" y="1768475"/>
            <a:ext cx="7920000" cy="4513263"/>
          </a:xfrm>
        </p:spPr>
        <p:txBody>
          <a:bodyPr/>
          <a:lstStyle>
            <a:lvl1pPr marL="0" indent="0">
              <a:spcAft>
                <a:spcPts val="800"/>
              </a:spcAft>
              <a:defRPr/>
            </a:lvl1pPr>
            <a:lvl2pPr marL="0" indent="0">
              <a:spcAft>
                <a:spcPts val="0"/>
              </a:spcAft>
              <a:defRPr/>
            </a:lvl2pPr>
            <a:lvl3pPr marL="0" indent="0">
              <a:spcAft>
                <a:spcPts val="0"/>
              </a:spcAft>
              <a:defRPr/>
            </a:lvl3pPr>
            <a:lvl4pPr marL="0" indent="0">
              <a:spcAft>
                <a:spcPts val="0"/>
              </a:spcAft>
              <a:defRPr/>
            </a:lvl4pPr>
            <a:lvl5pPr marL="0" indent="0">
              <a:spcAft>
                <a:spcPts val="0"/>
              </a:spcAft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960034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03237" y="540000"/>
            <a:ext cx="7920000" cy="1080000"/>
          </a:xfrm>
        </p:spPr>
        <p:txBody>
          <a:bodyPr tIns="54000" anchor="t" anchorCtr="0"/>
          <a:lstStyle>
            <a:lvl1pPr>
              <a:defRPr sz="3600" b="1"/>
            </a:lvl1pPr>
          </a:lstStyle>
          <a:p>
            <a:r>
              <a:rPr lang="en-US" dirty="0" err="1"/>
              <a:t>Slaidi</a:t>
            </a:r>
            <a:r>
              <a:rPr lang="en-US" dirty="0"/>
              <a:t> </a:t>
            </a:r>
            <a:r>
              <a:rPr lang="en-US" dirty="0" err="1"/>
              <a:t>pealkiri</a:t>
            </a:r>
            <a:r>
              <a:rPr lang="en-US" dirty="0"/>
              <a:t> </a:t>
            </a:r>
            <a:r>
              <a:rPr lang="en-US" dirty="0" err="1"/>
              <a:t>vajadusel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 err="1"/>
              <a:t>kahel</a:t>
            </a:r>
            <a:r>
              <a:rPr lang="en-US" dirty="0"/>
              <a:t> real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3239" y="1768475"/>
            <a:ext cx="7920000" cy="4513263"/>
          </a:xfrm>
        </p:spPr>
        <p:txBody>
          <a:bodyPr/>
          <a:lstStyle>
            <a:lvl1pPr marL="432000" indent="-324000">
              <a:spcAft>
                <a:spcPts val="800"/>
              </a:spcAft>
              <a:buClr>
                <a:srgbClr val="0084D1"/>
              </a:buClr>
              <a:buSzPct val="100000"/>
              <a:buFont typeface="Arial" panose="020B0604020202020204" pitchFamily="34" charset="0"/>
              <a:buChar char="•"/>
              <a:defRPr/>
            </a:lvl1pPr>
            <a:lvl2pPr marL="0" indent="0">
              <a:spcAft>
                <a:spcPts val="0"/>
              </a:spcAft>
              <a:defRPr/>
            </a:lvl2pPr>
            <a:lvl3pPr marL="0" indent="0">
              <a:spcAft>
                <a:spcPts val="0"/>
              </a:spcAft>
              <a:defRPr/>
            </a:lvl3pPr>
            <a:lvl4pPr marL="0" indent="0">
              <a:spcAft>
                <a:spcPts val="0"/>
              </a:spcAft>
              <a:defRPr/>
            </a:lvl4pPr>
            <a:lvl5pPr marL="0" indent="0">
              <a:spcAft>
                <a:spcPts val="0"/>
              </a:spcAft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096721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 hasCustomPrompt="1"/>
          </p:nvPr>
        </p:nvSpPr>
        <p:spPr>
          <a:xfrm>
            <a:off x="1404000" y="2448000"/>
            <a:ext cx="7200000" cy="972269"/>
          </a:xfrm>
        </p:spPr>
        <p:txBody>
          <a:bodyPr tIns="86400" anchor="t" anchorCtr="0"/>
          <a:lstStyle>
            <a:lvl1pPr algn="l">
              <a:defRPr sz="5700"/>
            </a:lvl1pPr>
          </a:lstStyle>
          <a:p>
            <a:r>
              <a:rPr lang="et-EE" dirty="0"/>
              <a:t>Aitäh!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404000" y="3636293"/>
            <a:ext cx="7200000" cy="1728000"/>
          </a:xfrm>
        </p:spPr>
        <p:txBody>
          <a:bodyPr/>
          <a:lstStyle>
            <a:lvl1pPr marL="0" indent="0" algn="l">
              <a:spcAft>
                <a:spcPts val="0"/>
              </a:spcAft>
              <a:buNone/>
              <a:defRPr sz="2600" b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t-EE" dirty="0"/>
              <a:t>Eesnimi Perenimi</a:t>
            </a:r>
          </a:p>
          <a:p>
            <a:r>
              <a:rPr lang="et-EE" dirty="0" err="1"/>
              <a:t>eesnimi@perenimi@amet.ee</a:t>
            </a:r>
            <a:endParaRPr lang="et-EE" dirty="0"/>
          </a:p>
          <a:p>
            <a:endParaRPr lang="et-EE" dirty="0"/>
          </a:p>
        </p:txBody>
      </p:sp>
      <p:pic>
        <p:nvPicPr>
          <p:cNvPr id="2" name="Pilt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200" y="216000"/>
            <a:ext cx="3465001" cy="138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90034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 bwMode="auto">
          <a:xfrm>
            <a:off x="0" y="1800538"/>
            <a:ext cx="8999538" cy="5040000"/>
          </a:xfrm>
          <a:prstGeom prst="rect">
            <a:avLst/>
          </a:prstGeom>
          <a:solidFill>
            <a:srgbClr val="0084D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noFill/>
              <a:effectLst/>
              <a:latin typeface="Roboto Condensed" panose="02000000000000000000" pitchFamily="2" charset="0"/>
              <a:ea typeface="Microsoft YaHei" panose="020B0503020204020204" pitchFamily="34" charset="-122"/>
            </a:endParaRPr>
          </a:p>
        </p:txBody>
      </p:sp>
      <p:sp>
        <p:nvSpPr>
          <p:cNvPr id="7" name="Title 1"/>
          <p:cNvSpPr>
            <a:spLocks noGrp="1"/>
          </p:cNvSpPr>
          <p:nvPr>
            <p:ph type="ctrTitle" hasCustomPrompt="1"/>
          </p:nvPr>
        </p:nvSpPr>
        <p:spPr>
          <a:xfrm>
            <a:off x="1404000" y="2448000"/>
            <a:ext cx="7200000" cy="972269"/>
          </a:xfrm>
        </p:spPr>
        <p:txBody>
          <a:bodyPr tIns="86400" anchor="t" anchorCtr="0"/>
          <a:lstStyle>
            <a:lvl1pPr algn="l">
              <a:defRPr sz="5700">
                <a:solidFill>
                  <a:schemeClr val="bg1"/>
                </a:solidFill>
              </a:defRPr>
            </a:lvl1pPr>
          </a:lstStyle>
          <a:p>
            <a:r>
              <a:rPr lang="et-EE" dirty="0"/>
              <a:t>Aitäh!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404000" y="3636293"/>
            <a:ext cx="7200000" cy="1728000"/>
          </a:xfrm>
        </p:spPr>
        <p:txBody>
          <a:bodyPr/>
          <a:lstStyle>
            <a:lvl1pPr marL="0" indent="0" algn="l">
              <a:spcAft>
                <a:spcPts val="0"/>
              </a:spcAft>
              <a:buNone/>
              <a:defRPr sz="2600" b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t-EE" dirty="0"/>
              <a:t>Eesnimi Perenimi</a:t>
            </a:r>
          </a:p>
          <a:p>
            <a:r>
              <a:rPr lang="et-EE" dirty="0" err="1"/>
              <a:t>eesnimi@perenimi@amet.ee</a:t>
            </a:r>
            <a:endParaRPr lang="et-EE" dirty="0"/>
          </a:p>
          <a:p>
            <a:endParaRPr lang="et-EE" dirty="0"/>
          </a:p>
        </p:txBody>
      </p:sp>
      <p:pic>
        <p:nvPicPr>
          <p:cNvPr id="2" name="Pilt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200" y="216000"/>
            <a:ext cx="3465001" cy="138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36317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535410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503238" y="301625"/>
            <a:ext cx="9069387" cy="1260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3238" y="1768475"/>
            <a:ext cx="9069387" cy="4513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the outline text format</a:t>
            </a:r>
          </a:p>
          <a:p>
            <a:pPr lvl="1"/>
            <a:r>
              <a:rPr lang="en-GB" altLang="en-US"/>
              <a:t>Second Outline Level</a:t>
            </a:r>
          </a:p>
          <a:p>
            <a:pPr lvl="2"/>
            <a:r>
              <a:rPr lang="en-GB" altLang="en-US"/>
              <a:t>Third Outline Level</a:t>
            </a:r>
          </a:p>
          <a:p>
            <a:pPr lvl="3"/>
            <a:r>
              <a:rPr lang="en-GB" altLang="en-US"/>
              <a:t>Fourth Outline Level</a:t>
            </a:r>
          </a:p>
          <a:p>
            <a:pPr lvl="4"/>
            <a:r>
              <a:rPr lang="en-GB" altLang="en-US"/>
              <a:t>Fifth Outline Level</a:t>
            </a:r>
          </a:p>
          <a:p>
            <a:pPr lvl="4"/>
            <a:r>
              <a:rPr lang="en-GB" altLang="en-US"/>
              <a:t>Sixth Outline Level</a:t>
            </a:r>
          </a:p>
          <a:p>
            <a:pPr lvl="4"/>
            <a:r>
              <a:rPr lang="en-GB" altLang="en-US"/>
              <a:t>Seventh Outline Level</a:t>
            </a:r>
          </a:p>
          <a:p>
            <a:pPr lvl="4"/>
            <a:r>
              <a:rPr lang="en-GB" altLang="en-US"/>
              <a:t>Eighth Outline Level</a:t>
            </a:r>
          </a:p>
          <a:p>
            <a:pPr lvl="4"/>
            <a:r>
              <a:rPr lang="en-GB" altLang="en-US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503238" y="6886575"/>
            <a:ext cx="23463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lnSpc>
                <a:spcPct val="95000"/>
              </a:lnSpc>
              <a:tabLst>
                <a:tab pos="723900" algn="l"/>
                <a:tab pos="1447800" algn="l"/>
                <a:tab pos="2171700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cs typeface="Arial Unicode MS" panose="020B0604020202020204" pitchFamily="34" charset="-128"/>
              </a:defRPr>
            </a:lvl1pPr>
          </a:lstStyle>
          <a:p>
            <a:endParaRPr lang="et-EE" altLang="en-US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3448050" y="6886575"/>
            <a:ext cx="31940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lnSpc>
                <a:spcPct val="95000"/>
              </a:lnSpc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cs typeface="Arial Unicode MS" panose="020B0604020202020204" pitchFamily="34" charset="-128"/>
              </a:defRPr>
            </a:lvl1pPr>
          </a:lstStyle>
          <a:p>
            <a:endParaRPr lang="et-EE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7227888" y="6886575"/>
            <a:ext cx="23463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95000"/>
              </a:lnSpc>
              <a:tabLst>
                <a:tab pos="723900" algn="l"/>
                <a:tab pos="1447800" algn="l"/>
                <a:tab pos="2171700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cs typeface="Arial Unicode MS" panose="020B0604020202020204" pitchFamily="34" charset="-128"/>
              </a:defRPr>
            </a:lvl1pPr>
          </a:lstStyle>
          <a:p>
            <a:fld id="{91A857D3-8977-4B76-8A8E-76EC884CC3A4}" type="slidenum">
              <a:rPr lang="et-EE" altLang="en-US"/>
              <a:pPr/>
              <a:t>‹#›</a:t>
            </a:fld>
            <a:endParaRPr lang="et-EE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1" r:id="rId2"/>
    <p:sldLayoutId id="2147483650" r:id="rId3"/>
    <p:sldLayoutId id="2147483662" r:id="rId4"/>
    <p:sldLayoutId id="2147483660" r:id="rId5"/>
    <p:sldLayoutId id="2147483663" r:id="rId6"/>
    <p:sldLayoutId id="2147483655" r:id="rId7"/>
  </p:sldLayoutIdLst>
  <p:txStyles>
    <p:titleStyle>
      <a:lvl1pPr algn="l" defTabSz="449263" rtl="0" fontAlgn="base" hangingPunct="0">
        <a:lnSpc>
          <a:spcPct val="8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5700" kern="1200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l" defTabSz="449263" rtl="0" fontAlgn="base" hangingPunct="0">
        <a:lnSpc>
          <a:spcPct val="8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5700">
          <a:solidFill>
            <a:srgbClr val="000000"/>
          </a:solidFill>
          <a:latin typeface="Roboto Condensed" panose="02000000000000000000" pitchFamily="2" charset="0"/>
          <a:ea typeface="Microsoft YaHei" panose="020B0503020204020204" pitchFamily="34" charset="-122"/>
        </a:defRPr>
      </a:lvl2pPr>
      <a:lvl3pPr marL="1143000" indent="-228600" algn="l" defTabSz="449263" rtl="0" fontAlgn="base" hangingPunct="0">
        <a:lnSpc>
          <a:spcPct val="8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5700">
          <a:solidFill>
            <a:srgbClr val="000000"/>
          </a:solidFill>
          <a:latin typeface="Roboto Condensed" panose="02000000000000000000" pitchFamily="2" charset="0"/>
          <a:ea typeface="Microsoft YaHei" panose="020B0503020204020204" pitchFamily="34" charset="-122"/>
        </a:defRPr>
      </a:lvl3pPr>
      <a:lvl4pPr marL="1600200" indent="-228600" algn="l" defTabSz="449263" rtl="0" fontAlgn="base" hangingPunct="0">
        <a:lnSpc>
          <a:spcPct val="8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5700">
          <a:solidFill>
            <a:srgbClr val="000000"/>
          </a:solidFill>
          <a:latin typeface="Roboto Condensed" panose="02000000000000000000" pitchFamily="2" charset="0"/>
          <a:ea typeface="Microsoft YaHei" panose="020B0503020204020204" pitchFamily="34" charset="-122"/>
        </a:defRPr>
      </a:lvl4pPr>
      <a:lvl5pPr marL="2057400" indent="-228600" algn="l" defTabSz="449263" rtl="0" fontAlgn="base" hangingPunct="0">
        <a:lnSpc>
          <a:spcPct val="8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5700">
          <a:solidFill>
            <a:srgbClr val="000000"/>
          </a:solidFill>
          <a:latin typeface="Roboto Condensed" panose="02000000000000000000" pitchFamily="2" charset="0"/>
          <a:ea typeface="Microsoft YaHei" panose="020B0503020204020204" pitchFamily="34" charset="-122"/>
        </a:defRPr>
      </a:lvl5pPr>
      <a:lvl6pPr marL="2514600" indent="-228600" algn="l" defTabSz="449263" rtl="0" fontAlgn="base" hangingPunct="0">
        <a:lnSpc>
          <a:spcPct val="8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5700">
          <a:solidFill>
            <a:srgbClr val="000000"/>
          </a:solidFill>
          <a:latin typeface="Roboto Condensed" panose="02000000000000000000" pitchFamily="2" charset="0"/>
          <a:ea typeface="Microsoft YaHei" panose="020B0503020204020204" pitchFamily="34" charset="-122"/>
        </a:defRPr>
      </a:lvl6pPr>
      <a:lvl7pPr marL="2971800" indent="-228600" algn="l" defTabSz="449263" rtl="0" fontAlgn="base" hangingPunct="0">
        <a:lnSpc>
          <a:spcPct val="8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5700">
          <a:solidFill>
            <a:srgbClr val="000000"/>
          </a:solidFill>
          <a:latin typeface="Roboto Condensed" panose="02000000000000000000" pitchFamily="2" charset="0"/>
          <a:ea typeface="Microsoft YaHei" panose="020B0503020204020204" pitchFamily="34" charset="-122"/>
        </a:defRPr>
      </a:lvl7pPr>
      <a:lvl8pPr marL="3429000" indent="-228600" algn="l" defTabSz="449263" rtl="0" fontAlgn="base" hangingPunct="0">
        <a:lnSpc>
          <a:spcPct val="8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5700">
          <a:solidFill>
            <a:srgbClr val="000000"/>
          </a:solidFill>
          <a:latin typeface="Roboto Condensed" panose="02000000000000000000" pitchFamily="2" charset="0"/>
          <a:ea typeface="Microsoft YaHei" panose="020B0503020204020204" pitchFamily="34" charset="-122"/>
        </a:defRPr>
      </a:lvl8pPr>
      <a:lvl9pPr marL="3886200" indent="-228600" algn="l" defTabSz="449263" rtl="0" fontAlgn="base" hangingPunct="0">
        <a:lnSpc>
          <a:spcPct val="8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5700">
          <a:solidFill>
            <a:srgbClr val="000000"/>
          </a:solidFill>
          <a:latin typeface="Roboto Condensed" panose="02000000000000000000" pitchFamily="2" charset="0"/>
          <a:ea typeface="Microsoft YaHei" panose="020B0503020204020204" pitchFamily="34" charset="-122"/>
        </a:defRPr>
      </a:lvl9pPr>
    </p:titleStyle>
    <p:bodyStyle>
      <a:lvl1pPr marL="342900" indent="-342900" algn="l" defTabSz="449263" rtl="0" fontAlgn="base" hangingPunct="0">
        <a:lnSpc>
          <a:spcPct val="110000"/>
        </a:lnSpc>
        <a:spcBef>
          <a:spcPct val="0"/>
        </a:spcBef>
        <a:spcAft>
          <a:spcPts val="1413"/>
        </a:spcAft>
        <a:buClr>
          <a:srgbClr val="000000"/>
        </a:buClr>
        <a:buSzPct val="100000"/>
        <a:buFont typeface="Times New Roman" panose="02020603050405020304" pitchFamily="18" charset="0"/>
        <a:defRPr sz="3200" kern="1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fontAlgn="base" hangingPunct="0">
        <a:lnSpc>
          <a:spcPct val="110000"/>
        </a:lnSpc>
        <a:spcBef>
          <a:spcPct val="0"/>
        </a:spcBef>
        <a:spcAft>
          <a:spcPts val="1138"/>
        </a:spcAft>
        <a:buClr>
          <a:srgbClr val="000000"/>
        </a:buClr>
        <a:buSzPct val="100000"/>
        <a:buFont typeface="Times New Roman" panose="02020603050405020304" pitchFamily="18" charset="0"/>
        <a:defRPr sz="2800" kern="12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49263" rtl="0" fontAlgn="base" hangingPunct="0">
        <a:lnSpc>
          <a:spcPct val="110000"/>
        </a:lnSpc>
        <a:spcBef>
          <a:spcPct val="0"/>
        </a:spcBef>
        <a:spcAft>
          <a:spcPts val="850"/>
        </a:spcAft>
        <a:buClr>
          <a:srgbClr val="000000"/>
        </a:buClr>
        <a:buSzPct val="100000"/>
        <a:buFont typeface="Times New Roman" panose="02020603050405020304" pitchFamily="18" charset="0"/>
        <a:defRPr sz="2400" kern="12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49263" rtl="0" fontAlgn="base" hangingPunct="0">
        <a:lnSpc>
          <a:spcPct val="110000"/>
        </a:lnSpc>
        <a:spcBef>
          <a:spcPct val="0"/>
        </a:spcBef>
        <a:spcAft>
          <a:spcPts val="575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49263" rtl="0" fontAlgn="base" hangingPunct="0">
        <a:lnSpc>
          <a:spcPct val="110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99369" y="2484165"/>
            <a:ext cx="7200000" cy="1800000"/>
          </a:xfrm>
        </p:spPr>
        <p:txBody>
          <a:bodyPr/>
          <a:lstStyle/>
          <a:p>
            <a:pPr algn="ctr"/>
            <a:r>
              <a:rPr lang="et-EE" b="1" dirty="0"/>
              <a:t>MAK tulevik </a:t>
            </a:r>
            <a:r>
              <a:rPr lang="et-EE" b="1" dirty="0" err="1"/>
              <a:t>MKMi</a:t>
            </a:r>
            <a:r>
              <a:rPr lang="et-EE" b="1" dirty="0"/>
              <a:t> vaates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43385" y="4788421"/>
            <a:ext cx="7200000" cy="1800200"/>
          </a:xfrm>
        </p:spPr>
        <p:txBody>
          <a:bodyPr/>
          <a:lstStyle/>
          <a:p>
            <a:pPr algn="ctr"/>
            <a:r>
              <a:rPr lang="et-EE" sz="2800" dirty="0"/>
              <a:t>Silja Lipp</a:t>
            </a:r>
          </a:p>
          <a:p>
            <a:pPr algn="ctr"/>
            <a:r>
              <a:rPr lang="et-EE" sz="1800" dirty="0"/>
              <a:t>Ettevõtlusvaldkonna juht</a:t>
            </a:r>
          </a:p>
          <a:p>
            <a:pPr algn="ctr"/>
            <a:r>
              <a:rPr lang="et-EE" sz="1800" dirty="0"/>
              <a:t>Majandusarengu osakond</a:t>
            </a:r>
          </a:p>
          <a:p>
            <a:pPr algn="ctr"/>
            <a:endParaRPr lang="et-EE" sz="2400" dirty="0"/>
          </a:p>
          <a:p>
            <a:pPr algn="ctr"/>
            <a:r>
              <a:rPr lang="et-EE" sz="2400" dirty="0"/>
              <a:t>19.04.2016</a:t>
            </a:r>
          </a:p>
        </p:txBody>
      </p:sp>
    </p:spTree>
    <p:extLst>
      <p:ext uri="{BB962C8B-B14F-4D97-AF65-F5344CB8AC3E}">
        <p14:creationId xmlns:p14="http://schemas.microsoft.com/office/powerpoint/2010/main" val="11360222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lt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9546" y="1117307"/>
            <a:ext cx="8064840" cy="45631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01928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lt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6809" y="1105077"/>
            <a:ext cx="8209330" cy="46894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78221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/>
              <a:t>MAK kui piirkonna kompetentsikeskus</a:t>
            </a:r>
            <a:br>
              <a:rPr lang="et-EE" dirty="0"/>
            </a:br>
            <a:r>
              <a:rPr lang="et-EE" b="0" u="sng" dirty="0"/>
              <a:t>Tegevused</a:t>
            </a:r>
            <a:r>
              <a:rPr lang="et-EE" dirty="0"/>
              <a:t>:</a:t>
            </a:r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>
          <a:xfrm>
            <a:off x="503239" y="1768475"/>
            <a:ext cx="2844402" cy="4513263"/>
          </a:xfrm>
        </p:spPr>
        <p:txBody>
          <a:bodyPr>
            <a:normAutofit fontScale="70000" lnSpcReduction="20000"/>
          </a:bodyPr>
          <a:lstStyle/>
          <a:p>
            <a:pPr marL="457200" indent="-457200">
              <a:buFontTx/>
              <a:buChar char="-"/>
            </a:pPr>
            <a:r>
              <a:rPr lang="et-EE" dirty="0"/>
              <a:t>Nõustamine toetustest</a:t>
            </a:r>
          </a:p>
          <a:p>
            <a:pPr marL="457200" indent="-457200">
              <a:buFontTx/>
              <a:buChar char="-"/>
            </a:pPr>
            <a:r>
              <a:rPr lang="et-EE" dirty="0"/>
              <a:t>Nõustamine äritegevusest</a:t>
            </a:r>
          </a:p>
          <a:p>
            <a:r>
              <a:rPr lang="et-EE" dirty="0"/>
              <a:t>-	Info jagamine</a:t>
            </a:r>
          </a:p>
          <a:p>
            <a:r>
              <a:rPr lang="et-EE" dirty="0"/>
              <a:t>-	Mentorklubid</a:t>
            </a:r>
          </a:p>
          <a:p>
            <a:r>
              <a:rPr lang="et-EE" dirty="0"/>
              <a:t>-	Baaskoolitused</a:t>
            </a:r>
          </a:p>
          <a:p>
            <a:r>
              <a:rPr lang="et-EE" dirty="0"/>
              <a:t>-	EV nädal/päevad</a:t>
            </a:r>
          </a:p>
          <a:p>
            <a:r>
              <a:rPr lang="et-EE" dirty="0"/>
              <a:t>-	Starditoetus</a:t>
            </a:r>
          </a:p>
          <a:p>
            <a:r>
              <a:rPr lang="et-EE" dirty="0"/>
              <a:t>-	Messide 	</a:t>
            </a:r>
            <a:r>
              <a:rPr lang="et-EE" dirty="0" err="1"/>
              <a:t>ühiskülastused</a:t>
            </a:r>
            <a:endParaRPr lang="et-EE" dirty="0"/>
          </a:p>
          <a:p>
            <a:endParaRPr lang="et-EE" dirty="0"/>
          </a:p>
        </p:txBody>
      </p:sp>
      <p:sp>
        <p:nvSpPr>
          <p:cNvPr id="4" name="Sisu kohatäide 2"/>
          <p:cNvSpPr txBox="1">
            <a:spLocks/>
          </p:cNvSpPr>
          <p:nvPr/>
        </p:nvSpPr>
        <p:spPr bwMode="auto">
          <a:xfrm>
            <a:off x="3779689" y="1836093"/>
            <a:ext cx="2844402" cy="4513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rmAutofit fontScale="62500" lnSpcReduction="20000"/>
          </a:bodyPr>
          <a:lstStyle>
            <a:lvl1pPr marL="0" indent="0" algn="l" defTabSz="449263" rtl="0" fontAlgn="base" hangingPunct="0">
              <a:lnSpc>
                <a:spcPct val="110000"/>
              </a:lnSpc>
              <a:spcBef>
                <a:spcPct val="0"/>
              </a:spcBef>
              <a:spcAft>
                <a:spcPts val="80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32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0" indent="0" algn="l" defTabSz="449263" rtl="0" fontAlgn="base" hangingPunct="0">
              <a:lnSpc>
                <a:spcPct val="110000"/>
              </a:lnSpc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0" indent="0" algn="l" defTabSz="449263" rtl="0" fontAlgn="base" hangingPunct="0">
              <a:lnSpc>
                <a:spcPct val="110000"/>
              </a:lnSpc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3pPr>
            <a:lvl4pPr marL="0" indent="0" algn="l" defTabSz="449263" rtl="0" fontAlgn="base" hangingPunct="0">
              <a:lnSpc>
                <a:spcPct val="110000"/>
              </a:lnSpc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0" indent="0" algn="l" defTabSz="449263" rtl="0" fontAlgn="base" hangingPunct="0">
              <a:lnSpc>
                <a:spcPct val="110000"/>
              </a:lnSpc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t-EE" dirty="0"/>
              <a:t>-	Ajujaht</a:t>
            </a:r>
          </a:p>
          <a:p>
            <a:r>
              <a:rPr lang="et-EE" dirty="0"/>
              <a:t>-	Noorte ettevõtlikkus</a:t>
            </a:r>
          </a:p>
          <a:p>
            <a:r>
              <a:rPr lang="et-EE" dirty="0"/>
              <a:t>-	Turism/TIK</a:t>
            </a:r>
          </a:p>
          <a:p>
            <a:r>
              <a:rPr lang="et-EE" dirty="0"/>
              <a:t>-	EV piirkondlikud 	võrgustikud</a:t>
            </a:r>
          </a:p>
          <a:p>
            <a:r>
              <a:rPr lang="et-EE" dirty="0"/>
              <a:t>-	Piirkonna turundus / 	investoritele info</a:t>
            </a:r>
          </a:p>
          <a:p>
            <a:r>
              <a:rPr lang="et-EE" dirty="0"/>
              <a:t>-	PATEE ehk piirkonna 	arendustegevused</a:t>
            </a:r>
          </a:p>
          <a:p>
            <a:r>
              <a:rPr lang="et-EE" dirty="0"/>
              <a:t>-	Kohapealse info 	kogumine/ 	vahendamine</a:t>
            </a:r>
          </a:p>
          <a:p>
            <a:r>
              <a:rPr lang="et-EE" dirty="0"/>
              <a:t>-	Koolitused</a:t>
            </a:r>
          </a:p>
          <a:p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14272291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60523" y="1202864"/>
            <a:ext cx="7006330" cy="4422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t-EE" sz="2067" b="1" dirty="0">
                <a:solidFill>
                  <a:srgbClr val="00B0F0"/>
                </a:solidFill>
              </a:rPr>
              <a:t>MAAKONDLIKE ARENDUSKESKUSKUSTE VÕRGUSTIK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46808" y="1820792"/>
            <a:ext cx="8280209" cy="39917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t-EE" sz="1772" dirty="0"/>
              <a:t>ALGUS 1995 AASTA (EAS RAAMLEPING 2003), SEEGA 22 AASTAT TOIMIMIST</a:t>
            </a:r>
          </a:p>
          <a:p>
            <a:endParaRPr lang="et-EE" sz="1772" dirty="0"/>
          </a:p>
          <a:p>
            <a:r>
              <a:rPr lang="et-EE" sz="1772" dirty="0"/>
              <a:t>15 + 1 (Tallinna EV amet, stardiabi)</a:t>
            </a:r>
          </a:p>
          <a:p>
            <a:endParaRPr lang="et-EE" sz="1772" dirty="0"/>
          </a:p>
          <a:p>
            <a:r>
              <a:rPr lang="et-EE" sz="1772" dirty="0"/>
              <a:t>CA 120 KONSULTANTI ÜLE EESTI</a:t>
            </a:r>
          </a:p>
          <a:p>
            <a:endParaRPr lang="et-EE" sz="1772" dirty="0"/>
          </a:p>
          <a:p>
            <a:r>
              <a:rPr lang="et-EE" sz="1772" dirty="0"/>
              <a:t>ETTEVÕTLUS, KODANIKUÜHISKOND, KOHALIKUD OMAVALITSUSED, RAHVUSVAHELISED PROJEKTID</a:t>
            </a:r>
          </a:p>
          <a:p>
            <a:endParaRPr lang="et-EE" sz="1772" dirty="0"/>
          </a:p>
          <a:p>
            <a:r>
              <a:rPr lang="et-EE" sz="1772" dirty="0"/>
              <a:t>KLIENDITAGASISIDE LÄBI AASTAKÜMNE 8,0 – 9,5 10-st. </a:t>
            </a:r>
          </a:p>
          <a:p>
            <a:r>
              <a:rPr lang="et-EE" sz="1772" dirty="0"/>
              <a:t>VIIMANE RECOMMY INDEKS 62 (SAMAS TASEMES TELIA, MAKSU- JA TOLLIAMET, OMNIVA) </a:t>
            </a:r>
          </a:p>
          <a:p>
            <a:endParaRPr lang="et-EE" sz="1772" dirty="0"/>
          </a:p>
          <a:p>
            <a:r>
              <a:rPr lang="et-EE" sz="1772" dirty="0"/>
              <a:t>TELLIJAD: MKM, RM, SIM, HTM, </a:t>
            </a:r>
            <a:r>
              <a:rPr lang="et-EE" sz="1772" dirty="0" err="1"/>
              <a:t>SoM</a:t>
            </a:r>
            <a:r>
              <a:rPr lang="et-EE" sz="1772" dirty="0"/>
              <a:t>, </a:t>
            </a:r>
            <a:r>
              <a:rPr lang="et-EE" sz="1772" dirty="0" err="1"/>
              <a:t>KOV-id</a:t>
            </a:r>
            <a:endParaRPr lang="et-EE" sz="1772" dirty="0"/>
          </a:p>
        </p:txBody>
      </p:sp>
    </p:spTree>
    <p:extLst>
      <p:ext uri="{BB962C8B-B14F-4D97-AF65-F5344CB8AC3E}">
        <p14:creationId xmlns:p14="http://schemas.microsoft.com/office/powerpoint/2010/main" val="3871935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971377" y="2484165"/>
            <a:ext cx="7200000" cy="972269"/>
          </a:xfrm>
        </p:spPr>
        <p:txBody>
          <a:bodyPr/>
          <a:lstStyle/>
          <a:p>
            <a:pPr algn="ctr"/>
            <a:r>
              <a:rPr lang="et-EE" b="1" dirty="0"/>
              <a:t>Tänan tähelepanu eest!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981348" y="3924325"/>
            <a:ext cx="7200000" cy="1728000"/>
          </a:xfrm>
        </p:spPr>
        <p:txBody>
          <a:bodyPr/>
          <a:lstStyle/>
          <a:p>
            <a:pPr algn="ctr"/>
            <a:r>
              <a:rPr lang="et-EE" dirty="0"/>
              <a:t>Silja Lipp</a:t>
            </a:r>
          </a:p>
          <a:p>
            <a:pPr algn="ctr"/>
            <a:r>
              <a:rPr lang="et-EE" dirty="0"/>
              <a:t>Silja.lipp@mkm.ee</a:t>
            </a:r>
          </a:p>
        </p:txBody>
      </p:sp>
    </p:spTree>
    <p:extLst>
      <p:ext uri="{BB962C8B-B14F-4D97-AF65-F5344CB8AC3E}">
        <p14:creationId xmlns:p14="http://schemas.microsoft.com/office/powerpoint/2010/main" val="39796309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Roboto Condensed"/>
        <a:ea typeface="Microsoft YaHei"/>
        <a:cs typeface=""/>
      </a:majorFont>
      <a:minorFont>
        <a:latin typeface="Roboto Condensed"/>
        <a:ea typeface="Microsoft YaHe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11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en-US" sz="1800" b="0" i="0" u="none" strike="noStrike" cap="none" normalizeH="0" baseline="0" smtClean="0">
            <a:ln>
              <a:noFill/>
            </a:ln>
            <a:effectLst/>
            <a:latin typeface="Roboto Condensed" panose="02000000000000000000" pitchFamily="2" charset="0"/>
            <a:ea typeface="Microsoft YaHei" panose="020B0503020204020204" pitchFamily="34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11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en-US" sz="1800" b="0" i="0" u="none" strike="noStrike" cap="none" normalizeH="0" baseline="0" smtClean="0">
            <a:ln>
              <a:noFill/>
            </a:ln>
            <a:effectLst/>
            <a:latin typeface="Roboto Condensed" panose="02000000000000000000" pitchFamily="2" charset="0"/>
            <a:ea typeface="Microsoft YaHei" panose="020B0503020204020204" pitchFamily="34" charset="-122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'i kujundu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120</Words>
  <Application>Microsoft Office PowerPoint</Application>
  <PresentationFormat>Kohandatud</PresentationFormat>
  <Paragraphs>42</Paragraphs>
  <Slides>6</Slides>
  <Notes>1</Notes>
  <HiddenSlides>0</HiddenSlides>
  <MMClips>0</MMClips>
  <ScaleCrop>false</ScaleCrop>
  <HeadingPairs>
    <vt:vector size="6" baseType="variant">
      <vt:variant>
        <vt:lpstr>Kasutatud fondid</vt:lpstr>
      </vt:variant>
      <vt:variant>
        <vt:i4>5</vt:i4>
      </vt:variant>
      <vt:variant>
        <vt:lpstr>Kujundus</vt:lpstr>
      </vt:variant>
      <vt:variant>
        <vt:i4>1</vt:i4>
      </vt:variant>
      <vt:variant>
        <vt:lpstr>Slaidipealkirjad</vt:lpstr>
      </vt:variant>
      <vt:variant>
        <vt:i4>6</vt:i4>
      </vt:variant>
    </vt:vector>
  </HeadingPairs>
  <TitlesOfParts>
    <vt:vector size="12" baseType="lpstr">
      <vt:lpstr>Microsoft YaHei</vt:lpstr>
      <vt:lpstr>Arial</vt:lpstr>
      <vt:lpstr>Arial Unicode MS</vt:lpstr>
      <vt:lpstr>Roboto Condensed</vt:lpstr>
      <vt:lpstr>Times New Roman</vt:lpstr>
      <vt:lpstr>Office Theme</vt:lpstr>
      <vt:lpstr>MAK tulevik MKMi vaates</vt:lpstr>
      <vt:lpstr>PowerPointi esitlus</vt:lpstr>
      <vt:lpstr>PowerPointi esitlus</vt:lpstr>
      <vt:lpstr>MAK kui piirkonna kompetentsikeskus Tegevused:</vt:lpstr>
      <vt:lpstr>PowerPointi esitlus</vt:lpstr>
      <vt:lpstr>Tänan tähelepanu eest!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2014-05-22T10:54:41Z</dcterms:created>
  <dcterms:modified xsi:type="dcterms:W3CDTF">2017-04-19T07:07:39Z</dcterms:modified>
</cp:coreProperties>
</file>